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5" r:id="rId1"/>
  </p:sldMasterIdLst>
  <p:notesMasterIdLst>
    <p:notesMasterId r:id="rId16"/>
  </p:notesMasterIdLst>
  <p:sldIdLst>
    <p:sldId id="261" r:id="rId2"/>
    <p:sldId id="262" r:id="rId3"/>
    <p:sldId id="258" r:id="rId4"/>
    <p:sldId id="257" r:id="rId5"/>
    <p:sldId id="272" r:id="rId6"/>
    <p:sldId id="269" r:id="rId7"/>
    <p:sldId id="264" r:id="rId8"/>
    <p:sldId id="273" r:id="rId9"/>
    <p:sldId id="263" r:id="rId10"/>
    <p:sldId id="274" r:id="rId11"/>
    <p:sldId id="270" r:id="rId12"/>
    <p:sldId id="265" r:id="rId13"/>
    <p:sldId id="268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9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6CEB81-9A73-4650-B806-06F4C919BED0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E8BFA17-44DD-4328-B74C-C117608679BC}">
      <dgm:prSet/>
      <dgm:spPr/>
      <dgm:t>
        <a:bodyPr/>
        <a:lstStyle/>
        <a:p>
          <a:r>
            <a:rPr lang="en-US"/>
            <a:t>Import</a:t>
          </a:r>
        </a:p>
      </dgm:t>
    </dgm:pt>
    <dgm:pt modelId="{6D5D1CF3-6255-4456-A1A8-DAF8BE83D0DF}" type="parTrans" cxnId="{89E240EC-0F14-47CA-884D-A56AA230616D}">
      <dgm:prSet/>
      <dgm:spPr/>
      <dgm:t>
        <a:bodyPr/>
        <a:lstStyle/>
        <a:p>
          <a:endParaRPr lang="en-US"/>
        </a:p>
      </dgm:t>
    </dgm:pt>
    <dgm:pt modelId="{12DF1579-3BAC-48EA-8F46-8BB828353CC1}" type="sibTrans" cxnId="{89E240EC-0F14-47CA-884D-A56AA230616D}">
      <dgm:prSet/>
      <dgm:spPr/>
      <dgm:t>
        <a:bodyPr/>
        <a:lstStyle/>
        <a:p>
          <a:endParaRPr lang="en-US"/>
        </a:p>
      </dgm:t>
    </dgm:pt>
    <dgm:pt modelId="{447F7534-9431-4571-B226-FB7504F690FA}">
      <dgm:prSet/>
      <dgm:spPr/>
      <dgm:t>
        <a:bodyPr/>
        <a:lstStyle/>
        <a:p>
          <a:r>
            <a:rPr lang="en-US"/>
            <a:t>Import data</a:t>
          </a:r>
        </a:p>
      </dgm:t>
    </dgm:pt>
    <dgm:pt modelId="{7688B4A7-6A6D-4AC2-B022-8881E2E55BB3}" type="parTrans" cxnId="{73B122CB-DD89-43E8-A0E1-DA66BA4BBDDD}">
      <dgm:prSet/>
      <dgm:spPr/>
      <dgm:t>
        <a:bodyPr/>
        <a:lstStyle/>
        <a:p>
          <a:endParaRPr lang="en-US"/>
        </a:p>
      </dgm:t>
    </dgm:pt>
    <dgm:pt modelId="{85B53C07-18BD-43F6-8923-F8C65127E622}" type="sibTrans" cxnId="{73B122CB-DD89-43E8-A0E1-DA66BA4BBDDD}">
      <dgm:prSet/>
      <dgm:spPr/>
      <dgm:t>
        <a:bodyPr/>
        <a:lstStyle/>
        <a:p>
          <a:endParaRPr lang="en-US"/>
        </a:p>
      </dgm:t>
    </dgm:pt>
    <dgm:pt modelId="{A0CDCAB0-3D03-406F-9E59-BEA308092652}">
      <dgm:prSet/>
      <dgm:spPr/>
      <dgm:t>
        <a:bodyPr/>
        <a:lstStyle/>
        <a:p>
          <a:r>
            <a:rPr lang="en-US"/>
            <a:t>1470 observations</a:t>
          </a:r>
        </a:p>
      </dgm:t>
    </dgm:pt>
    <dgm:pt modelId="{85DC243B-0623-43C8-B5B1-0532226D60DF}" type="parTrans" cxnId="{36F4E1C3-8B53-4100-A2F3-740EA83A8C0D}">
      <dgm:prSet/>
      <dgm:spPr/>
      <dgm:t>
        <a:bodyPr/>
        <a:lstStyle/>
        <a:p>
          <a:endParaRPr lang="en-US"/>
        </a:p>
      </dgm:t>
    </dgm:pt>
    <dgm:pt modelId="{4325515E-5641-4CFD-B006-DC7DF4B69AF6}" type="sibTrans" cxnId="{36F4E1C3-8B53-4100-A2F3-740EA83A8C0D}">
      <dgm:prSet/>
      <dgm:spPr/>
      <dgm:t>
        <a:bodyPr/>
        <a:lstStyle/>
        <a:p>
          <a:endParaRPr lang="en-US"/>
        </a:p>
      </dgm:t>
    </dgm:pt>
    <dgm:pt modelId="{A4D9E665-A957-4325-8051-95BBF696CC14}">
      <dgm:prSet/>
      <dgm:spPr/>
      <dgm:t>
        <a:bodyPr/>
        <a:lstStyle/>
        <a:p>
          <a:r>
            <a:rPr lang="en-US"/>
            <a:t>35 variables</a:t>
          </a:r>
        </a:p>
      </dgm:t>
    </dgm:pt>
    <dgm:pt modelId="{6110B4E8-64AD-439A-80EE-148611AC20B2}" type="parTrans" cxnId="{3C402466-21FD-4833-91C1-E073D104A10C}">
      <dgm:prSet/>
      <dgm:spPr/>
      <dgm:t>
        <a:bodyPr/>
        <a:lstStyle/>
        <a:p>
          <a:endParaRPr lang="en-US"/>
        </a:p>
      </dgm:t>
    </dgm:pt>
    <dgm:pt modelId="{929C55E6-7AEB-4802-91C2-90BBBAD7D25B}" type="sibTrans" cxnId="{3C402466-21FD-4833-91C1-E073D104A10C}">
      <dgm:prSet/>
      <dgm:spPr/>
      <dgm:t>
        <a:bodyPr/>
        <a:lstStyle/>
        <a:p>
          <a:endParaRPr lang="en-US"/>
        </a:p>
      </dgm:t>
    </dgm:pt>
    <dgm:pt modelId="{6A524AA5-B7C9-4A4A-9E2D-D0ABC4D9D74C}">
      <dgm:prSet/>
      <dgm:spPr/>
      <dgm:t>
        <a:bodyPr/>
        <a:lstStyle/>
        <a:p>
          <a:r>
            <a:rPr lang="en-US"/>
            <a:t>Check</a:t>
          </a:r>
        </a:p>
      </dgm:t>
    </dgm:pt>
    <dgm:pt modelId="{2A4E92D0-D4B6-4EFC-AD78-653B41FA2CD5}" type="parTrans" cxnId="{2A82579F-8F24-4791-8B5F-AEFBF1E3F99C}">
      <dgm:prSet/>
      <dgm:spPr/>
      <dgm:t>
        <a:bodyPr/>
        <a:lstStyle/>
        <a:p>
          <a:endParaRPr lang="en-US"/>
        </a:p>
      </dgm:t>
    </dgm:pt>
    <dgm:pt modelId="{05EEF487-6404-4E11-BAE3-206D948E6E90}" type="sibTrans" cxnId="{2A82579F-8F24-4791-8B5F-AEFBF1E3F99C}">
      <dgm:prSet/>
      <dgm:spPr/>
      <dgm:t>
        <a:bodyPr/>
        <a:lstStyle/>
        <a:p>
          <a:endParaRPr lang="en-US"/>
        </a:p>
      </dgm:t>
    </dgm:pt>
    <dgm:pt modelId="{4664C237-E31B-4F50-B0DD-222F8617C159}">
      <dgm:prSet/>
      <dgm:spPr/>
      <dgm:t>
        <a:bodyPr/>
        <a:lstStyle/>
        <a:p>
          <a:r>
            <a:rPr lang="en-US"/>
            <a:t>Check missing values</a:t>
          </a:r>
        </a:p>
      </dgm:t>
    </dgm:pt>
    <dgm:pt modelId="{D16B6F54-C5E3-4F90-8CCC-D2F59E2D53A5}" type="parTrans" cxnId="{A21FFC9F-09F7-48AB-9DFC-9F027D81BEC2}">
      <dgm:prSet/>
      <dgm:spPr/>
      <dgm:t>
        <a:bodyPr/>
        <a:lstStyle/>
        <a:p>
          <a:endParaRPr lang="en-US"/>
        </a:p>
      </dgm:t>
    </dgm:pt>
    <dgm:pt modelId="{8EE8B691-E148-4FCC-AB27-5411EFE0FDE2}" type="sibTrans" cxnId="{A21FFC9F-09F7-48AB-9DFC-9F027D81BEC2}">
      <dgm:prSet/>
      <dgm:spPr/>
      <dgm:t>
        <a:bodyPr/>
        <a:lstStyle/>
        <a:p>
          <a:endParaRPr lang="en-US"/>
        </a:p>
      </dgm:t>
    </dgm:pt>
    <dgm:pt modelId="{60340D17-D01A-4D82-B768-42E3E79C67F0}">
      <dgm:prSet/>
      <dgm:spPr/>
      <dgm:t>
        <a:bodyPr/>
        <a:lstStyle/>
        <a:p>
          <a:r>
            <a:rPr lang="en-US"/>
            <a:t>No missing values</a:t>
          </a:r>
        </a:p>
      </dgm:t>
    </dgm:pt>
    <dgm:pt modelId="{4FFDA54A-F013-460B-A372-018E4718B7AF}" type="parTrans" cxnId="{FBA07987-8D66-4943-BBBD-10DBE83ACA37}">
      <dgm:prSet/>
      <dgm:spPr/>
      <dgm:t>
        <a:bodyPr/>
        <a:lstStyle/>
        <a:p>
          <a:endParaRPr lang="en-US"/>
        </a:p>
      </dgm:t>
    </dgm:pt>
    <dgm:pt modelId="{7BE53438-9379-435C-B7ED-C98E69515314}" type="sibTrans" cxnId="{FBA07987-8D66-4943-BBBD-10DBE83ACA37}">
      <dgm:prSet/>
      <dgm:spPr/>
      <dgm:t>
        <a:bodyPr/>
        <a:lstStyle/>
        <a:p>
          <a:endParaRPr lang="en-US"/>
        </a:p>
      </dgm:t>
    </dgm:pt>
    <dgm:pt modelId="{A921B51E-537B-4CCA-94C1-A30E1503CCF7}">
      <dgm:prSet/>
      <dgm:spPr/>
      <dgm:t>
        <a:bodyPr/>
        <a:lstStyle/>
        <a:p>
          <a:r>
            <a:rPr lang="en-US"/>
            <a:t>Remove</a:t>
          </a:r>
        </a:p>
      </dgm:t>
    </dgm:pt>
    <dgm:pt modelId="{DD7326FE-360C-42D4-9DA1-24106E0D7CC4}" type="parTrans" cxnId="{777E3A74-43FF-49AA-B401-C2F4F2C26991}">
      <dgm:prSet/>
      <dgm:spPr/>
      <dgm:t>
        <a:bodyPr/>
        <a:lstStyle/>
        <a:p>
          <a:endParaRPr lang="en-US"/>
        </a:p>
      </dgm:t>
    </dgm:pt>
    <dgm:pt modelId="{F49CEB18-ABF8-4D20-B39D-C64A62AD9716}" type="sibTrans" cxnId="{777E3A74-43FF-49AA-B401-C2F4F2C26991}">
      <dgm:prSet/>
      <dgm:spPr/>
      <dgm:t>
        <a:bodyPr/>
        <a:lstStyle/>
        <a:p>
          <a:endParaRPr lang="en-US"/>
        </a:p>
      </dgm:t>
    </dgm:pt>
    <dgm:pt modelId="{133AE6A2-6078-48D7-8806-D6C06AA91171}">
      <dgm:prSet/>
      <dgm:spPr/>
      <dgm:t>
        <a:bodyPr/>
        <a:lstStyle/>
        <a:p>
          <a:r>
            <a:rPr lang="en-US"/>
            <a:t>Remove unwanted variables</a:t>
          </a:r>
        </a:p>
      </dgm:t>
    </dgm:pt>
    <dgm:pt modelId="{7B683C17-BCE5-431C-B5F6-81EB0CCDF4B5}" type="parTrans" cxnId="{8CC1E30F-0BC1-4889-A073-8F58C1BD2642}">
      <dgm:prSet/>
      <dgm:spPr/>
      <dgm:t>
        <a:bodyPr/>
        <a:lstStyle/>
        <a:p>
          <a:endParaRPr lang="en-US"/>
        </a:p>
      </dgm:t>
    </dgm:pt>
    <dgm:pt modelId="{D4159F35-A17D-4010-A6F1-A2148890188A}" type="sibTrans" cxnId="{8CC1E30F-0BC1-4889-A073-8F58C1BD2642}">
      <dgm:prSet/>
      <dgm:spPr/>
      <dgm:t>
        <a:bodyPr/>
        <a:lstStyle/>
        <a:p>
          <a:endParaRPr lang="en-US"/>
        </a:p>
      </dgm:t>
    </dgm:pt>
    <dgm:pt modelId="{47F51F9D-D796-4DC8-8D7F-E89CB4E860BE}">
      <dgm:prSet/>
      <dgm:spPr/>
      <dgm:t>
        <a:bodyPr/>
        <a:lstStyle/>
        <a:p>
          <a:r>
            <a:rPr lang="en-US"/>
            <a:t>Variables contain one value across observations</a:t>
          </a:r>
        </a:p>
      </dgm:t>
    </dgm:pt>
    <dgm:pt modelId="{D55C1C5E-8BC5-43EB-9897-9E528612466F}" type="parTrans" cxnId="{3086D98C-33C4-4015-AD10-86A632FB20B6}">
      <dgm:prSet/>
      <dgm:spPr/>
      <dgm:t>
        <a:bodyPr/>
        <a:lstStyle/>
        <a:p>
          <a:endParaRPr lang="en-US"/>
        </a:p>
      </dgm:t>
    </dgm:pt>
    <dgm:pt modelId="{199F7B65-B786-483D-A617-28A836EEC241}" type="sibTrans" cxnId="{3086D98C-33C4-4015-AD10-86A632FB20B6}">
      <dgm:prSet/>
      <dgm:spPr/>
      <dgm:t>
        <a:bodyPr/>
        <a:lstStyle/>
        <a:p>
          <a:endParaRPr lang="en-US"/>
        </a:p>
      </dgm:t>
    </dgm:pt>
    <dgm:pt modelId="{B53B8677-F7E0-4E10-8F14-60CD933E6871}">
      <dgm:prSet/>
      <dgm:spPr/>
      <dgm:t>
        <a:bodyPr/>
        <a:lstStyle/>
        <a:p>
          <a:r>
            <a:rPr lang="en-US" dirty="0"/>
            <a:t>After removal, we have 31 variables</a:t>
          </a:r>
        </a:p>
      </dgm:t>
    </dgm:pt>
    <dgm:pt modelId="{00930D5D-F54F-43E3-9EEC-116F900B662C}" type="parTrans" cxnId="{CFF79F19-B781-44EA-BF96-F57CD0EDEBA9}">
      <dgm:prSet/>
      <dgm:spPr/>
      <dgm:t>
        <a:bodyPr/>
        <a:lstStyle/>
        <a:p>
          <a:endParaRPr lang="en-US"/>
        </a:p>
      </dgm:t>
    </dgm:pt>
    <dgm:pt modelId="{E07D14A7-CFF7-4A69-AA74-F5179BA441C3}" type="sibTrans" cxnId="{CFF79F19-B781-44EA-BF96-F57CD0EDEBA9}">
      <dgm:prSet/>
      <dgm:spPr/>
      <dgm:t>
        <a:bodyPr/>
        <a:lstStyle/>
        <a:p>
          <a:endParaRPr lang="en-US"/>
        </a:p>
      </dgm:t>
    </dgm:pt>
    <dgm:pt modelId="{FA5AEB02-1C18-4666-A634-44AFBEDA9FAB}">
      <dgm:prSet/>
      <dgm:spPr/>
      <dgm:t>
        <a:bodyPr/>
        <a:lstStyle/>
        <a:p>
          <a:r>
            <a:rPr lang="en-US"/>
            <a:t>Transform</a:t>
          </a:r>
        </a:p>
      </dgm:t>
    </dgm:pt>
    <dgm:pt modelId="{0F04883B-5517-4AA3-95C7-8E4563DF2C47}" type="parTrans" cxnId="{19CBEF4F-168B-4349-9993-7EDF78D7C7A4}">
      <dgm:prSet/>
      <dgm:spPr/>
      <dgm:t>
        <a:bodyPr/>
        <a:lstStyle/>
        <a:p>
          <a:endParaRPr lang="en-US"/>
        </a:p>
      </dgm:t>
    </dgm:pt>
    <dgm:pt modelId="{3714388D-7FCF-4521-B646-E33AC8D906F2}" type="sibTrans" cxnId="{19CBEF4F-168B-4349-9993-7EDF78D7C7A4}">
      <dgm:prSet/>
      <dgm:spPr/>
      <dgm:t>
        <a:bodyPr/>
        <a:lstStyle/>
        <a:p>
          <a:endParaRPr lang="en-US"/>
        </a:p>
      </dgm:t>
    </dgm:pt>
    <dgm:pt modelId="{3F53B130-23BE-4865-93F1-43B1B5CC1E54}">
      <dgm:prSet/>
      <dgm:spPr/>
      <dgm:t>
        <a:bodyPr/>
        <a:lstStyle/>
        <a:p>
          <a:r>
            <a:rPr lang="en-US"/>
            <a:t>Transform data type</a:t>
          </a:r>
        </a:p>
      </dgm:t>
    </dgm:pt>
    <dgm:pt modelId="{EC24CCA6-9BCD-4BC7-8CEA-2C2A3CC70DEC}" type="parTrans" cxnId="{7BAF3680-B716-462F-9356-FB50EB13BBA5}">
      <dgm:prSet/>
      <dgm:spPr/>
      <dgm:t>
        <a:bodyPr/>
        <a:lstStyle/>
        <a:p>
          <a:endParaRPr lang="en-US"/>
        </a:p>
      </dgm:t>
    </dgm:pt>
    <dgm:pt modelId="{EEA8A522-9CA0-4794-A224-76ACE8BB88B7}" type="sibTrans" cxnId="{7BAF3680-B716-462F-9356-FB50EB13BBA5}">
      <dgm:prSet/>
      <dgm:spPr/>
      <dgm:t>
        <a:bodyPr/>
        <a:lstStyle/>
        <a:p>
          <a:endParaRPr lang="en-US"/>
        </a:p>
      </dgm:t>
    </dgm:pt>
    <dgm:pt modelId="{529A304C-49B6-4C7A-A931-369605F2F0B8}">
      <dgm:prSet/>
      <dgm:spPr/>
      <dgm:t>
        <a:bodyPr/>
        <a:lstStyle/>
        <a:p>
          <a:r>
            <a:rPr lang="en-US"/>
            <a:t>Convert categorical variables to factor</a:t>
          </a:r>
        </a:p>
      </dgm:t>
    </dgm:pt>
    <dgm:pt modelId="{4A29EAB7-9106-4C9A-9EAE-E3E4324D50FC}" type="parTrans" cxnId="{93D0D71E-17AD-47D8-8AE4-B492297DF864}">
      <dgm:prSet/>
      <dgm:spPr/>
      <dgm:t>
        <a:bodyPr/>
        <a:lstStyle/>
        <a:p>
          <a:endParaRPr lang="en-US"/>
        </a:p>
      </dgm:t>
    </dgm:pt>
    <dgm:pt modelId="{8973DC77-A45A-4D79-A400-A73F60C47637}" type="sibTrans" cxnId="{93D0D71E-17AD-47D8-8AE4-B492297DF864}">
      <dgm:prSet/>
      <dgm:spPr/>
      <dgm:t>
        <a:bodyPr/>
        <a:lstStyle/>
        <a:p>
          <a:endParaRPr lang="en-US"/>
        </a:p>
      </dgm:t>
    </dgm:pt>
    <dgm:pt modelId="{0A59A088-7110-4C44-9AB5-0F1338ED4515}" type="pres">
      <dgm:prSet presAssocID="{296CEB81-9A73-4650-B806-06F4C919BED0}" presName="Name0" presStyleCnt="0">
        <dgm:presLayoutVars>
          <dgm:dir/>
          <dgm:animLvl val="lvl"/>
          <dgm:resizeHandles val="exact"/>
        </dgm:presLayoutVars>
      </dgm:prSet>
      <dgm:spPr/>
    </dgm:pt>
    <dgm:pt modelId="{9050AA39-1203-41A2-A74B-A7008307E404}" type="pres">
      <dgm:prSet presAssocID="{9E8BFA17-44DD-4328-B74C-C117608679BC}" presName="linNode" presStyleCnt="0"/>
      <dgm:spPr/>
    </dgm:pt>
    <dgm:pt modelId="{1166AB0D-B32F-4301-89EF-F73EC69EE2D2}" type="pres">
      <dgm:prSet presAssocID="{9E8BFA17-44DD-4328-B74C-C117608679BC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4DAF21F9-4496-47A5-AB70-74C74EB308A6}" type="pres">
      <dgm:prSet presAssocID="{9E8BFA17-44DD-4328-B74C-C117608679BC}" presName="descendantText" presStyleLbl="alignAccFollowNode1" presStyleIdx="0" presStyleCnt="4">
        <dgm:presLayoutVars>
          <dgm:bulletEnabled val="1"/>
        </dgm:presLayoutVars>
      </dgm:prSet>
      <dgm:spPr/>
    </dgm:pt>
    <dgm:pt modelId="{F31F0EC7-ED59-4D85-81CF-CBBDB11C56E1}" type="pres">
      <dgm:prSet presAssocID="{12DF1579-3BAC-48EA-8F46-8BB828353CC1}" presName="sp" presStyleCnt="0"/>
      <dgm:spPr/>
    </dgm:pt>
    <dgm:pt modelId="{0F7CF6D6-FAD9-41FE-B555-A4F432DDD703}" type="pres">
      <dgm:prSet presAssocID="{6A524AA5-B7C9-4A4A-9E2D-D0ABC4D9D74C}" presName="linNode" presStyleCnt="0"/>
      <dgm:spPr/>
    </dgm:pt>
    <dgm:pt modelId="{6F078985-FF0A-49DB-A752-38133BD00611}" type="pres">
      <dgm:prSet presAssocID="{6A524AA5-B7C9-4A4A-9E2D-D0ABC4D9D74C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DED2BCDC-7A76-47D2-9C9E-A52AC0520952}" type="pres">
      <dgm:prSet presAssocID="{6A524AA5-B7C9-4A4A-9E2D-D0ABC4D9D74C}" presName="descendantText" presStyleLbl="alignAccFollowNode1" presStyleIdx="1" presStyleCnt="4">
        <dgm:presLayoutVars>
          <dgm:bulletEnabled val="1"/>
        </dgm:presLayoutVars>
      </dgm:prSet>
      <dgm:spPr/>
    </dgm:pt>
    <dgm:pt modelId="{C820816B-A8FF-4106-B3E3-8C4E7517518E}" type="pres">
      <dgm:prSet presAssocID="{05EEF487-6404-4E11-BAE3-206D948E6E90}" presName="sp" presStyleCnt="0"/>
      <dgm:spPr/>
    </dgm:pt>
    <dgm:pt modelId="{0432F7CE-837D-4AE2-AF48-6BA543E82661}" type="pres">
      <dgm:prSet presAssocID="{A921B51E-537B-4CCA-94C1-A30E1503CCF7}" presName="linNode" presStyleCnt="0"/>
      <dgm:spPr/>
    </dgm:pt>
    <dgm:pt modelId="{42A7C667-ECC4-4B62-9BF9-B8C66B87794A}" type="pres">
      <dgm:prSet presAssocID="{A921B51E-537B-4CCA-94C1-A30E1503CCF7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3CBBA391-F4F9-46AF-8FD5-19CEDC39F4E2}" type="pres">
      <dgm:prSet presAssocID="{A921B51E-537B-4CCA-94C1-A30E1503CCF7}" presName="descendantText" presStyleLbl="alignAccFollowNode1" presStyleIdx="2" presStyleCnt="4">
        <dgm:presLayoutVars>
          <dgm:bulletEnabled val="1"/>
        </dgm:presLayoutVars>
      </dgm:prSet>
      <dgm:spPr/>
    </dgm:pt>
    <dgm:pt modelId="{4EF0AE64-6272-4604-B67F-BF17A9590E63}" type="pres">
      <dgm:prSet presAssocID="{F49CEB18-ABF8-4D20-B39D-C64A62AD9716}" presName="sp" presStyleCnt="0"/>
      <dgm:spPr/>
    </dgm:pt>
    <dgm:pt modelId="{48AD1410-1DAB-42A7-8516-C8D3AE532757}" type="pres">
      <dgm:prSet presAssocID="{FA5AEB02-1C18-4666-A634-44AFBEDA9FAB}" presName="linNode" presStyleCnt="0"/>
      <dgm:spPr/>
    </dgm:pt>
    <dgm:pt modelId="{5AF0F00C-7249-48C7-A1E2-45AEBFF5914C}" type="pres">
      <dgm:prSet presAssocID="{FA5AEB02-1C18-4666-A634-44AFBEDA9FAB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581C2BDF-3DEC-48B8-AC2B-22C63DAD07BE}" type="pres">
      <dgm:prSet presAssocID="{FA5AEB02-1C18-4666-A634-44AFBEDA9FAB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8CC1E30F-0BC1-4889-A073-8F58C1BD2642}" srcId="{A921B51E-537B-4CCA-94C1-A30E1503CCF7}" destId="{133AE6A2-6078-48D7-8806-D6C06AA91171}" srcOrd="0" destOrd="0" parTransId="{7B683C17-BCE5-431C-B5F6-81EB0CCDF4B5}" sibTransId="{D4159F35-A17D-4010-A6F1-A2148890188A}"/>
    <dgm:cxn modelId="{CFF79F19-B781-44EA-BF96-F57CD0EDEBA9}" srcId="{133AE6A2-6078-48D7-8806-D6C06AA91171}" destId="{B53B8677-F7E0-4E10-8F14-60CD933E6871}" srcOrd="1" destOrd="0" parTransId="{00930D5D-F54F-43E3-9EEC-116F900B662C}" sibTransId="{E07D14A7-CFF7-4A69-AA74-F5179BA441C3}"/>
    <dgm:cxn modelId="{93D0D71E-17AD-47D8-8AE4-B492297DF864}" srcId="{3F53B130-23BE-4865-93F1-43B1B5CC1E54}" destId="{529A304C-49B6-4C7A-A931-369605F2F0B8}" srcOrd="0" destOrd="0" parTransId="{4A29EAB7-9106-4C9A-9EAE-E3E4324D50FC}" sibTransId="{8973DC77-A45A-4D79-A400-A73F60C47637}"/>
    <dgm:cxn modelId="{1F990720-2817-4B40-BEF6-80A83C399C4C}" type="presOf" srcId="{A0CDCAB0-3D03-406F-9E59-BEA308092652}" destId="{4DAF21F9-4496-47A5-AB70-74C74EB308A6}" srcOrd="0" destOrd="1" presId="urn:microsoft.com/office/officeart/2005/8/layout/vList5"/>
    <dgm:cxn modelId="{A985C040-5ADB-4C2D-BCB8-AFD279EB967E}" type="presOf" srcId="{A921B51E-537B-4CCA-94C1-A30E1503CCF7}" destId="{42A7C667-ECC4-4B62-9BF9-B8C66B87794A}" srcOrd="0" destOrd="0" presId="urn:microsoft.com/office/officeart/2005/8/layout/vList5"/>
    <dgm:cxn modelId="{19CBEF4F-168B-4349-9993-7EDF78D7C7A4}" srcId="{296CEB81-9A73-4650-B806-06F4C919BED0}" destId="{FA5AEB02-1C18-4666-A634-44AFBEDA9FAB}" srcOrd="3" destOrd="0" parTransId="{0F04883B-5517-4AA3-95C7-8E4563DF2C47}" sibTransId="{3714388D-7FCF-4521-B646-E33AC8D906F2}"/>
    <dgm:cxn modelId="{4AA2C850-F5D8-4FC2-9410-FC92E4A8EBF9}" type="presOf" srcId="{6A524AA5-B7C9-4A4A-9E2D-D0ABC4D9D74C}" destId="{6F078985-FF0A-49DB-A752-38133BD00611}" srcOrd="0" destOrd="0" presId="urn:microsoft.com/office/officeart/2005/8/layout/vList5"/>
    <dgm:cxn modelId="{DC724D58-2073-4CC3-A87A-069314A8F588}" type="presOf" srcId="{447F7534-9431-4571-B226-FB7504F690FA}" destId="{4DAF21F9-4496-47A5-AB70-74C74EB308A6}" srcOrd="0" destOrd="0" presId="urn:microsoft.com/office/officeart/2005/8/layout/vList5"/>
    <dgm:cxn modelId="{15080260-4C7C-4871-89D2-BF526F500DE5}" type="presOf" srcId="{FA5AEB02-1C18-4666-A634-44AFBEDA9FAB}" destId="{5AF0F00C-7249-48C7-A1E2-45AEBFF5914C}" srcOrd="0" destOrd="0" presId="urn:microsoft.com/office/officeart/2005/8/layout/vList5"/>
    <dgm:cxn modelId="{0EA93361-2884-494E-A4A4-0DCF9B1F344C}" type="presOf" srcId="{9E8BFA17-44DD-4328-B74C-C117608679BC}" destId="{1166AB0D-B32F-4301-89EF-F73EC69EE2D2}" srcOrd="0" destOrd="0" presId="urn:microsoft.com/office/officeart/2005/8/layout/vList5"/>
    <dgm:cxn modelId="{18B76663-AEBF-4A1C-AA0A-974EF4191C81}" type="presOf" srcId="{296CEB81-9A73-4650-B806-06F4C919BED0}" destId="{0A59A088-7110-4C44-9AB5-0F1338ED4515}" srcOrd="0" destOrd="0" presId="urn:microsoft.com/office/officeart/2005/8/layout/vList5"/>
    <dgm:cxn modelId="{09F81C66-B8BE-4D10-A876-4D1094A4B1CF}" type="presOf" srcId="{3F53B130-23BE-4865-93F1-43B1B5CC1E54}" destId="{581C2BDF-3DEC-48B8-AC2B-22C63DAD07BE}" srcOrd="0" destOrd="0" presId="urn:microsoft.com/office/officeart/2005/8/layout/vList5"/>
    <dgm:cxn modelId="{3C402466-21FD-4833-91C1-E073D104A10C}" srcId="{447F7534-9431-4571-B226-FB7504F690FA}" destId="{A4D9E665-A957-4325-8051-95BBF696CC14}" srcOrd="1" destOrd="0" parTransId="{6110B4E8-64AD-439A-80EE-148611AC20B2}" sibTransId="{929C55E6-7AEB-4802-91C2-90BBBAD7D25B}"/>
    <dgm:cxn modelId="{54767171-0803-4189-822D-ABB8B1A07FF4}" type="presOf" srcId="{47F51F9D-D796-4DC8-8D7F-E89CB4E860BE}" destId="{3CBBA391-F4F9-46AF-8FD5-19CEDC39F4E2}" srcOrd="0" destOrd="1" presId="urn:microsoft.com/office/officeart/2005/8/layout/vList5"/>
    <dgm:cxn modelId="{777E3A74-43FF-49AA-B401-C2F4F2C26991}" srcId="{296CEB81-9A73-4650-B806-06F4C919BED0}" destId="{A921B51E-537B-4CCA-94C1-A30E1503CCF7}" srcOrd="2" destOrd="0" parTransId="{DD7326FE-360C-42D4-9DA1-24106E0D7CC4}" sibTransId="{F49CEB18-ABF8-4D20-B39D-C64A62AD9716}"/>
    <dgm:cxn modelId="{684C9D79-E952-4382-8D9A-90FAEB8E8FC0}" type="presOf" srcId="{A4D9E665-A957-4325-8051-95BBF696CC14}" destId="{4DAF21F9-4496-47A5-AB70-74C74EB308A6}" srcOrd="0" destOrd="2" presId="urn:microsoft.com/office/officeart/2005/8/layout/vList5"/>
    <dgm:cxn modelId="{7BAF3680-B716-462F-9356-FB50EB13BBA5}" srcId="{FA5AEB02-1C18-4666-A634-44AFBEDA9FAB}" destId="{3F53B130-23BE-4865-93F1-43B1B5CC1E54}" srcOrd="0" destOrd="0" parTransId="{EC24CCA6-9BCD-4BC7-8CEA-2C2A3CC70DEC}" sibTransId="{EEA8A522-9CA0-4794-A224-76ACE8BB88B7}"/>
    <dgm:cxn modelId="{FBA07987-8D66-4943-BBBD-10DBE83ACA37}" srcId="{4664C237-E31B-4F50-B0DD-222F8617C159}" destId="{60340D17-D01A-4D82-B768-42E3E79C67F0}" srcOrd="0" destOrd="0" parTransId="{4FFDA54A-F013-460B-A372-018E4718B7AF}" sibTransId="{7BE53438-9379-435C-B7ED-C98E69515314}"/>
    <dgm:cxn modelId="{3086D98C-33C4-4015-AD10-86A632FB20B6}" srcId="{133AE6A2-6078-48D7-8806-D6C06AA91171}" destId="{47F51F9D-D796-4DC8-8D7F-E89CB4E860BE}" srcOrd="0" destOrd="0" parTransId="{D55C1C5E-8BC5-43EB-9897-9E528612466F}" sibTransId="{199F7B65-B786-483D-A617-28A836EEC241}"/>
    <dgm:cxn modelId="{D9963499-E183-4283-B4F5-BC55F0B76084}" type="presOf" srcId="{529A304C-49B6-4C7A-A931-369605F2F0B8}" destId="{581C2BDF-3DEC-48B8-AC2B-22C63DAD07BE}" srcOrd="0" destOrd="1" presId="urn:microsoft.com/office/officeart/2005/8/layout/vList5"/>
    <dgm:cxn modelId="{A23BCE9E-1524-4583-BABF-885D19AAC164}" type="presOf" srcId="{60340D17-D01A-4D82-B768-42E3E79C67F0}" destId="{DED2BCDC-7A76-47D2-9C9E-A52AC0520952}" srcOrd="0" destOrd="1" presId="urn:microsoft.com/office/officeart/2005/8/layout/vList5"/>
    <dgm:cxn modelId="{2A82579F-8F24-4791-8B5F-AEFBF1E3F99C}" srcId="{296CEB81-9A73-4650-B806-06F4C919BED0}" destId="{6A524AA5-B7C9-4A4A-9E2D-D0ABC4D9D74C}" srcOrd="1" destOrd="0" parTransId="{2A4E92D0-D4B6-4EFC-AD78-653B41FA2CD5}" sibTransId="{05EEF487-6404-4E11-BAE3-206D948E6E90}"/>
    <dgm:cxn modelId="{A21FFC9F-09F7-48AB-9DFC-9F027D81BEC2}" srcId="{6A524AA5-B7C9-4A4A-9E2D-D0ABC4D9D74C}" destId="{4664C237-E31B-4F50-B0DD-222F8617C159}" srcOrd="0" destOrd="0" parTransId="{D16B6F54-C5E3-4F90-8CCC-D2F59E2D53A5}" sibTransId="{8EE8B691-E148-4FCC-AB27-5411EFE0FDE2}"/>
    <dgm:cxn modelId="{F8BC9EB7-2846-4B05-B66C-9BF6128FA34E}" type="presOf" srcId="{4664C237-E31B-4F50-B0DD-222F8617C159}" destId="{DED2BCDC-7A76-47D2-9C9E-A52AC0520952}" srcOrd="0" destOrd="0" presId="urn:microsoft.com/office/officeart/2005/8/layout/vList5"/>
    <dgm:cxn modelId="{EFE083BB-90DA-4C1A-9B87-35AEC994ABDC}" type="presOf" srcId="{133AE6A2-6078-48D7-8806-D6C06AA91171}" destId="{3CBBA391-F4F9-46AF-8FD5-19CEDC39F4E2}" srcOrd="0" destOrd="0" presId="urn:microsoft.com/office/officeart/2005/8/layout/vList5"/>
    <dgm:cxn modelId="{36F4E1C3-8B53-4100-A2F3-740EA83A8C0D}" srcId="{447F7534-9431-4571-B226-FB7504F690FA}" destId="{A0CDCAB0-3D03-406F-9E59-BEA308092652}" srcOrd="0" destOrd="0" parTransId="{85DC243B-0623-43C8-B5B1-0532226D60DF}" sibTransId="{4325515E-5641-4CFD-B006-DC7DF4B69AF6}"/>
    <dgm:cxn modelId="{73B122CB-DD89-43E8-A0E1-DA66BA4BBDDD}" srcId="{9E8BFA17-44DD-4328-B74C-C117608679BC}" destId="{447F7534-9431-4571-B226-FB7504F690FA}" srcOrd="0" destOrd="0" parTransId="{7688B4A7-6A6D-4AC2-B022-8881E2E55BB3}" sibTransId="{85B53C07-18BD-43F6-8923-F8C65127E622}"/>
    <dgm:cxn modelId="{89E240EC-0F14-47CA-884D-A56AA230616D}" srcId="{296CEB81-9A73-4650-B806-06F4C919BED0}" destId="{9E8BFA17-44DD-4328-B74C-C117608679BC}" srcOrd="0" destOrd="0" parTransId="{6D5D1CF3-6255-4456-A1A8-DAF8BE83D0DF}" sibTransId="{12DF1579-3BAC-48EA-8F46-8BB828353CC1}"/>
    <dgm:cxn modelId="{B6F95CF9-B4C5-4D17-AC61-5B4D17854031}" type="presOf" srcId="{B53B8677-F7E0-4E10-8F14-60CD933E6871}" destId="{3CBBA391-F4F9-46AF-8FD5-19CEDC39F4E2}" srcOrd="0" destOrd="2" presId="urn:microsoft.com/office/officeart/2005/8/layout/vList5"/>
    <dgm:cxn modelId="{A043B535-738C-4958-91AA-0AA97878F984}" type="presParOf" srcId="{0A59A088-7110-4C44-9AB5-0F1338ED4515}" destId="{9050AA39-1203-41A2-A74B-A7008307E404}" srcOrd="0" destOrd="0" presId="urn:microsoft.com/office/officeart/2005/8/layout/vList5"/>
    <dgm:cxn modelId="{5C4A017B-57E2-4F78-8CED-40A50CE10692}" type="presParOf" srcId="{9050AA39-1203-41A2-A74B-A7008307E404}" destId="{1166AB0D-B32F-4301-89EF-F73EC69EE2D2}" srcOrd="0" destOrd="0" presId="urn:microsoft.com/office/officeart/2005/8/layout/vList5"/>
    <dgm:cxn modelId="{6C04FEA1-A09A-409A-92AA-E4BD607507E9}" type="presParOf" srcId="{9050AA39-1203-41A2-A74B-A7008307E404}" destId="{4DAF21F9-4496-47A5-AB70-74C74EB308A6}" srcOrd="1" destOrd="0" presId="urn:microsoft.com/office/officeart/2005/8/layout/vList5"/>
    <dgm:cxn modelId="{B49939B6-A948-4CC0-9ECA-894C6DE1B9BF}" type="presParOf" srcId="{0A59A088-7110-4C44-9AB5-0F1338ED4515}" destId="{F31F0EC7-ED59-4D85-81CF-CBBDB11C56E1}" srcOrd="1" destOrd="0" presId="urn:microsoft.com/office/officeart/2005/8/layout/vList5"/>
    <dgm:cxn modelId="{8793E63B-5E42-4A63-83E9-1D8E2995EB75}" type="presParOf" srcId="{0A59A088-7110-4C44-9AB5-0F1338ED4515}" destId="{0F7CF6D6-FAD9-41FE-B555-A4F432DDD703}" srcOrd="2" destOrd="0" presId="urn:microsoft.com/office/officeart/2005/8/layout/vList5"/>
    <dgm:cxn modelId="{BC17E43E-826D-4B88-BF61-FDCB0D0E1874}" type="presParOf" srcId="{0F7CF6D6-FAD9-41FE-B555-A4F432DDD703}" destId="{6F078985-FF0A-49DB-A752-38133BD00611}" srcOrd="0" destOrd="0" presId="urn:microsoft.com/office/officeart/2005/8/layout/vList5"/>
    <dgm:cxn modelId="{A67C114E-D105-4564-B798-EEE14C11AA25}" type="presParOf" srcId="{0F7CF6D6-FAD9-41FE-B555-A4F432DDD703}" destId="{DED2BCDC-7A76-47D2-9C9E-A52AC0520952}" srcOrd="1" destOrd="0" presId="urn:microsoft.com/office/officeart/2005/8/layout/vList5"/>
    <dgm:cxn modelId="{942FDDF6-8466-4144-B304-E44AF5A9B321}" type="presParOf" srcId="{0A59A088-7110-4C44-9AB5-0F1338ED4515}" destId="{C820816B-A8FF-4106-B3E3-8C4E7517518E}" srcOrd="3" destOrd="0" presId="urn:microsoft.com/office/officeart/2005/8/layout/vList5"/>
    <dgm:cxn modelId="{BC7160BD-E10E-4165-93C8-3191A7EA8786}" type="presParOf" srcId="{0A59A088-7110-4C44-9AB5-0F1338ED4515}" destId="{0432F7CE-837D-4AE2-AF48-6BA543E82661}" srcOrd="4" destOrd="0" presId="urn:microsoft.com/office/officeart/2005/8/layout/vList5"/>
    <dgm:cxn modelId="{5A010BAC-5E01-4604-AB9C-CAD94DFEC4FD}" type="presParOf" srcId="{0432F7CE-837D-4AE2-AF48-6BA543E82661}" destId="{42A7C667-ECC4-4B62-9BF9-B8C66B87794A}" srcOrd="0" destOrd="0" presId="urn:microsoft.com/office/officeart/2005/8/layout/vList5"/>
    <dgm:cxn modelId="{2ABA8A6A-6A1C-4235-AAF8-5F8C9A63A52F}" type="presParOf" srcId="{0432F7CE-837D-4AE2-AF48-6BA543E82661}" destId="{3CBBA391-F4F9-46AF-8FD5-19CEDC39F4E2}" srcOrd="1" destOrd="0" presId="urn:microsoft.com/office/officeart/2005/8/layout/vList5"/>
    <dgm:cxn modelId="{6D872E6C-8B47-49A7-BF0E-5DD96E014C81}" type="presParOf" srcId="{0A59A088-7110-4C44-9AB5-0F1338ED4515}" destId="{4EF0AE64-6272-4604-B67F-BF17A9590E63}" srcOrd="5" destOrd="0" presId="urn:microsoft.com/office/officeart/2005/8/layout/vList5"/>
    <dgm:cxn modelId="{A2E675B7-110A-4265-ABBF-6562CAF8882F}" type="presParOf" srcId="{0A59A088-7110-4C44-9AB5-0F1338ED4515}" destId="{48AD1410-1DAB-42A7-8516-C8D3AE532757}" srcOrd="6" destOrd="0" presId="urn:microsoft.com/office/officeart/2005/8/layout/vList5"/>
    <dgm:cxn modelId="{F64C1918-F42B-4E45-99B2-D9138F8D1F85}" type="presParOf" srcId="{48AD1410-1DAB-42A7-8516-C8D3AE532757}" destId="{5AF0F00C-7249-48C7-A1E2-45AEBFF5914C}" srcOrd="0" destOrd="0" presId="urn:microsoft.com/office/officeart/2005/8/layout/vList5"/>
    <dgm:cxn modelId="{FF9F826F-9C7E-4AF1-B7A0-731D461BC016}" type="presParOf" srcId="{48AD1410-1DAB-42A7-8516-C8D3AE532757}" destId="{581C2BDF-3DEC-48B8-AC2B-22C63DAD07B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DE7FBC5-DC74-411B-8D30-AD306313755A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29D15363-883E-4222-8640-7D9F7CBA4AD9}">
      <dgm:prSet phldrT="[Text]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>
              <a:solidFill>
                <a:schemeClr val="tx1"/>
              </a:solidFill>
            </a:rPr>
            <a:t>Organize Data</a:t>
          </a:r>
        </a:p>
      </dgm:t>
    </dgm:pt>
    <dgm:pt modelId="{7ECF098C-AD0D-42A9-BA72-D70970D39C07}" type="parTrans" cxnId="{371B522C-6380-4364-8ACC-483C08F888A8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5DA7535-F59D-46EF-9662-9E140B41FA32}" type="sibTrans" cxnId="{371B522C-6380-4364-8ACC-483C08F888A8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98C0EB5F-C81A-4C53-894D-24F759185903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tx1"/>
              </a:solidFill>
            </a:rPr>
            <a:t>Divide the data into training and test set.</a:t>
          </a:r>
        </a:p>
      </dgm:t>
    </dgm:pt>
    <dgm:pt modelId="{8BD44499-835B-4061-8A35-2FF01042B335}" type="parTrans" cxnId="{F3E7F2A3-661C-4F6E-B07D-5A4D59F5A9B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50D2A582-10FA-43D7-97B9-5743EE799DF4}" type="sibTrans" cxnId="{F3E7F2A3-661C-4F6E-B07D-5A4D59F5A9BF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ACB0B97-E8F5-407C-A63C-0254B84A0BC0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tx1"/>
              </a:solidFill>
            </a:rPr>
            <a:t>Apply SMOTE to handle imbalance in the training set.</a:t>
          </a:r>
        </a:p>
      </dgm:t>
    </dgm:pt>
    <dgm:pt modelId="{1FF38B6E-D2C2-4747-A395-AACE27C59EE0}" type="parTrans" cxnId="{D0C3844A-41B4-4C70-ADC4-015E27AA3B8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7765599F-80F7-4D5B-AC99-DBFBBE14BFA7}" type="sibTrans" cxnId="{D0C3844A-41B4-4C70-ADC4-015E27AA3B8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7F2A08C-7EC2-432B-95EC-7C89F8E6B40F}">
      <dgm:prSet phldrT="[Text]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>
              <a:solidFill>
                <a:schemeClr val="tx1"/>
              </a:solidFill>
            </a:rPr>
            <a:t>Select Predictors</a:t>
          </a:r>
        </a:p>
      </dgm:t>
    </dgm:pt>
    <dgm:pt modelId="{C5ADA0C6-2DCF-476A-9261-BCD2575EF32C}" type="parTrans" cxnId="{4A4D23AD-C1FF-4A5C-92B2-14EC2AF1B17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E9AC27D-4B3D-457E-85F8-F55CC123BA5F}" type="sibTrans" cxnId="{4A4D23AD-C1FF-4A5C-92B2-14EC2AF1B17B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582296F-87CC-4C0E-A9A0-51EA6723292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Apply LASSO to pull out significant predictors.</a:t>
          </a:r>
        </a:p>
      </dgm:t>
    </dgm:pt>
    <dgm:pt modelId="{BC868F95-3280-405E-B9A2-DD2DBF09D56A}" type="parTrans" cxnId="{64E750F7-F152-403A-873A-B4D0981A16F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2E705FE-8CD0-48C9-B5A6-FD2FE5281A39}" type="sibTrans" cxnId="{64E750F7-F152-403A-873A-B4D0981A16F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A871682B-1847-4AFA-A6EB-B9BA59242B6B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tx1"/>
              </a:solidFill>
            </a:rPr>
            <a:t>Remove insignificant predictors from the dataset.</a:t>
          </a:r>
        </a:p>
      </dgm:t>
    </dgm:pt>
    <dgm:pt modelId="{E29510E9-7E4C-4D21-B589-35833F4BBD4D}" type="parTrans" cxnId="{9F40C9D2-F0D5-4DA0-87AF-A8E2A9B18C2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74F6A00-044A-4C64-A6A6-54F11E1A0D7B}" type="sibTrans" cxnId="{9F40C9D2-F0D5-4DA0-87AF-A8E2A9B18C2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2AFFE57-7C30-4B14-A604-C3D84704AFAC}">
      <dgm:prSet phldrT="[Text]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dirty="0">
              <a:solidFill>
                <a:schemeClr val="tx1"/>
              </a:solidFill>
            </a:rPr>
            <a:t>Build Model</a:t>
          </a:r>
        </a:p>
      </dgm:t>
    </dgm:pt>
    <dgm:pt modelId="{96001935-2D64-475A-BE96-BC8252DF3785}" type="parTrans" cxnId="{6476044F-D091-4E3C-BED8-34DA65D1E6A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9C1FDAC-6CA1-4914-82CD-75E85DF58612}" type="sibTrans" cxnId="{6476044F-D091-4E3C-BED8-34DA65D1E6A2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2942275-0FC9-4395-AB6C-992C5B8B284A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tx1"/>
              </a:solidFill>
            </a:rPr>
            <a:t>Random Forest.</a:t>
          </a:r>
        </a:p>
      </dgm:t>
    </dgm:pt>
    <dgm:pt modelId="{565F6C93-6D95-43E3-9949-BFAF345E184E}" type="parTrans" cxnId="{7E305003-0D31-4374-A827-57D2061F19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F5DF8B5D-1A05-4F03-BE81-B98B71BA4381}" type="sibTrans" cxnId="{7E305003-0D31-4374-A827-57D2061F19BA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573B8AB-A588-47A2-85A1-7A80A7237CA9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tx1"/>
              </a:solidFill>
            </a:rPr>
            <a:t>Support Vector Machine.</a:t>
          </a:r>
        </a:p>
      </dgm:t>
    </dgm:pt>
    <dgm:pt modelId="{FAE41E75-116A-42A0-B1CB-B2469B056EF2}" type="parTrans" cxnId="{43690B53-6C40-44D8-88AE-2D79613CDD0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1D03CA3-E2ED-4046-AEDC-8F3A24EB21CD}" type="sibTrans" cxnId="{43690B53-6C40-44D8-88AE-2D79613CDD0D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6524392B-989E-46D3-A50D-4797842043B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>
              <a:solidFill>
                <a:schemeClr val="tx1"/>
              </a:solidFill>
            </a:rPr>
            <a:t>Logistic Regression.</a:t>
          </a:r>
        </a:p>
      </dgm:t>
    </dgm:pt>
    <dgm:pt modelId="{138FA311-0EBD-4F51-9874-7ABE39D8B329}" type="parTrans" cxnId="{A092633B-EC5C-4347-A7CB-553B50F209D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C3ADB8F7-7DC4-482D-A5D4-3A79ECBC4BEF}" type="sibTrans" cxnId="{A092633B-EC5C-4347-A7CB-553B50F209D0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3E945F8-C9CB-4444-9AD5-EDE89E6A1C7C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tx1"/>
              </a:solidFill>
            </a:rPr>
            <a:t>Naïve Bayes.</a:t>
          </a:r>
        </a:p>
      </dgm:t>
    </dgm:pt>
    <dgm:pt modelId="{4FC20697-75D4-41F0-9A87-0F9928045C39}" type="parTrans" cxnId="{E85885CB-61A2-4A3E-9A70-4804CDC60DE8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B99F3A9C-4EE1-49F0-93CE-3C06F0F49BA1}" type="sibTrans" cxnId="{E85885CB-61A2-4A3E-9A70-4804CDC60DE8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DFD69D05-3201-4E59-9184-F327347E958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tx1"/>
              </a:solidFill>
            </a:rPr>
            <a:t>Linear Discriminant Analysis.</a:t>
          </a:r>
        </a:p>
      </dgm:t>
    </dgm:pt>
    <dgm:pt modelId="{792C104E-5F71-4B75-A92C-F87DF0C8B0E7}" type="parTrans" cxnId="{1CA6A89A-5301-4E0C-B0E6-6DF9108BB3B4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13F65B44-2442-487A-8F3D-FDF9347E3FE9}" type="sibTrans" cxnId="{1CA6A89A-5301-4E0C-B0E6-6DF9108BB3B4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4ABF0119-97CC-4A74-BB9E-4B8DC2D83C0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solidFill>
                <a:schemeClr val="tx1"/>
              </a:solidFill>
            </a:rPr>
            <a:t>Gradient Boosting Machine.</a:t>
          </a:r>
        </a:p>
      </dgm:t>
    </dgm:pt>
    <dgm:pt modelId="{2EF6D857-3761-4638-9B2A-C1FC0E496DD9}" type="parTrans" cxnId="{A8E0D1C0-8E3A-49AF-B1DB-E6A9167FB2D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30F08ACD-AB65-4752-98A4-E51A5D518022}" type="sibTrans" cxnId="{A8E0D1C0-8E3A-49AF-B1DB-E6A9167FB2D3}">
      <dgm:prSet/>
      <dgm:spPr/>
      <dgm:t>
        <a:bodyPr/>
        <a:lstStyle/>
        <a:p>
          <a:endParaRPr lang="en-US">
            <a:solidFill>
              <a:schemeClr val="tx1"/>
            </a:solidFill>
          </a:endParaRPr>
        </a:p>
      </dgm:t>
    </dgm:pt>
    <dgm:pt modelId="{0CD4724D-75A9-42A5-8E35-D83B860CB5EC}" type="pres">
      <dgm:prSet presAssocID="{ADE7FBC5-DC74-411B-8D30-AD306313755A}" presName="root" presStyleCnt="0">
        <dgm:presLayoutVars>
          <dgm:dir/>
          <dgm:resizeHandles val="exact"/>
        </dgm:presLayoutVars>
      </dgm:prSet>
      <dgm:spPr/>
    </dgm:pt>
    <dgm:pt modelId="{E60CE435-7017-497B-8EA9-405459B8A6BE}" type="pres">
      <dgm:prSet presAssocID="{29D15363-883E-4222-8640-7D9F7CBA4AD9}" presName="compNode" presStyleCnt="0"/>
      <dgm:spPr/>
    </dgm:pt>
    <dgm:pt modelId="{5DC4A2D8-B024-43D7-A2A7-3267E4B60ED5}" type="pres">
      <dgm:prSet presAssocID="{29D15363-883E-4222-8640-7D9F7CBA4AD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 Setting"/>
        </a:ext>
      </dgm:extLst>
    </dgm:pt>
    <dgm:pt modelId="{0E2B6C99-D2CB-48B9-8CEA-0AC039892D58}" type="pres">
      <dgm:prSet presAssocID="{29D15363-883E-4222-8640-7D9F7CBA4AD9}" presName="iconSpace" presStyleCnt="0"/>
      <dgm:spPr/>
    </dgm:pt>
    <dgm:pt modelId="{9EAF6EAA-EFA2-4971-AE5E-3C768DC115CD}" type="pres">
      <dgm:prSet presAssocID="{29D15363-883E-4222-8640-7D9F7CBA4AD9}" presName="parTx" presStyleLbl="revTx" presStyleIdx="0" presStyleCnt="6">
        <dgm:presLayoutVars>
          <dgm:chMax val="0"/>
          <dgm:chPref val="0"/>
        </dgm:presLayoutVars>
      </dgm:prSet>
      <dgm:spPr/>
    </dgm:pt>
    <dgm:pt modelId="{9A68237B-BE5D-4F69-9051-356D0049DA51}" type="pres">
      <dgm:prSet presAssocID="{29D15363-883E-4222-8640-7D9F7CBA4AD9}" presName="txSpace" presStyleCnt="0"/>
      <dgm:spPr/>
    </dgm:pt>
    <dgm:pt modelId="{007D47AD-431E-4E17-8F64-30E0EF9BC66B}" type="pres">
      <dgm:prSet presAssocID="{29D15363-883E-4222-8640-7D9F7CBA4AD9}" presName="desTx" presStyleLbl="revTx" presStyleIdx="1" presStyleCnt="6">
        <dgm:presLayoutVars/>
      </dgm:prSet>
      <dgm:spPr/>
    </dgm:pt>
    <dgm:pt modelId="{72F644F8-23CF-4B9B-8297-BA3B89561F7E}" type="pres">
      <dgm:prSet presAssocID="{B5DA7535-F59D-46EF-9662-9E140B41FA32}" presName="sibTrans" presStyleCnt="0"/>
      <dgm:spPr/>
    </dgm:pt>
    <dgm:pt modelId="{75F6AABA-0B3C-4943-8A6D-1213D10E23FC}" type="pres">
      <dgm:prSet presAssocID="{F7F2A08C-7EC2-432B-95EC-7C89F8E6B40F}" presName="compNode" presStyleCnt="0"/>
      <dgm:spPr/>
    </dgm:pt>
    <dgm:pt modelId="{3CE3F9D7-6FF2-49FC-9FC3-355FF7E2E67E}" type="pres">
      <dgm:prSet presAssocID="{F7F2A08C-7EC2-432B-95EC-7C89F8E6B40F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ECA9580A-6ED1-42D3-A29E-8D7FE317A6D1}" type="pres">
      <dgm:prSet presAssocID="{F7F2A08C-7EC2-432B-95EC-7C89F8E6B40F}" presName="iconSpace" presStyleCnt="0"/>
      <dgm:spPr/>
    </dgm:pt>
    <dgm:pt modelId="{3B2B637D-E2FE-4DB0-BF3B-FE0E1991238D}" type="pres">
      <dgm:prSet presAssocID="{F7F2A08C-7EC2-432B-95EC-7C89F8E6B40F}" presName="parTx" presStyleLbl="revTx" presStyleIdx="2" presStyleCnt="6">
        <dgm:presLayoutVars>
          <dgm:chMax val="0"/>
          <dgm:chPref val="0"/>
        </dgm:presLayoutVars>
      </dgm:prSet>
      <dgm:spPr/>
    </dgm:pt>
    <dgm:pt modelId="{9315317D-7D36-4724-B161-4FA37C14E18D}" type="pres">
      <dgm:prSet presAssocID="{F7F2A08C-7EC2-432B-95EC-7C89F8E6B40F}" presName="txSpace" presStyleCnt="0"/>
      <dgm:spPr/>
    </dgm:pt>
    <dgm:pt modelId="{647A9C20-8D56-4C8A-B484-1607E5321498}" type="pres">
      <dgm:prSet presAssocID="{F7F2A08C-7EC2-432B-95EC-7C89F8E6B40F}" presName="desTx" presStyleLbl="revTx" presStyleIdx="3" presStyleCnt="6">
        <dgm:presLayoutVars/>
      </dgm:prSet>
      <dgm:spPr/>
    </dgm:pt>
    <dgm:pt modelId="{6C71D0E2-5680-41F2-B7F9-2E2FA901E127}" type="pres">
      <dgm:prSet presAssocID="{FE9AC27D-4B3D-457E-85F8-F55CC123BA5F}" presName="sibTrans" presStyleCnt="0"/>
      <dgm:spPr/>
    </dgm:pt>
    <dgm:pt modelId="{C524FB40-E941-47E6-8AE0-A9513A84AB3B}" type="pres">
      <dgm:prSet presAssocID="{42AFFE57-7C30-4B14-A604-C3D84704AFAC}" presName="compNode" presStyleCnt="0"/>
      <dgm:spPr/>
    </dgm:pt>
    <dgm:pt modelId="{76046166-A3E4-4B60-A411-1245BCB23E5E}" type="pres">
      <dgm:prSet presAssocID="{42AFFE57-7C30-4B14-A604-C3D84704AFA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E44FDD71-B962-4537-801B-2535C7721111}" type="pres">
      <dgm:prSet presAssocID="{42AFFE57-7C30-4B14-A604-C3D84704AFAC}" presName="iconSpace" presStyleCnt="0"/>
      <dgm:spPr/>
    </dgm:pt>
    <dgm:pt modelId="{31431600-819F-40D9-87D8-2D921918B26B}" type="pres">
      <dgm:prSet presAssocID="{42AFFE57-7C30-4B14-A604-C3D84704AFAC}" presName="parTx" presStyleLbl="revTx" presStyleIdx="4" presStyleCnt="6">
        <dgm:presLayoutVars>
          <dgm:chMax val="0"/>
          <dgm:chPref val="0"/>
        </dgm:presLayoutVars>
      </dgm:prSet>
      <dgm:spPr/>
    </dgm:pt>
    <dgm:pt modelId="{7C05E067-9BF3-4273-A48C-CA05A7B6DF94}" type="pres">
      <dgm:prSet presAssocID="{42AFFE57-7C30-4B14-A604-C3D84704AFAC}" presName="txSpace" presStyleCnt="0"/>
      <dgm:spPr/>
    </dgm:pt>
    <dgm:pt modelId="{AE594855-C208-4977-9943-5FBA1E1F588B}" type="pres">
      <dgm:prSet presAssocID="{42AFFE57-7C30-4B14-A604-C3D84704AFAC}" presName="desTx" presStyleLbl="revTx" presStyleIdx="5" presStyleCnt="6">
        <dgm:presLayoutVars/>
      </dgm:prSet>
      <dgm:spPr/>
    </dgm:pt>
  </dgm:ptLst>
  <dgm:cxnLst>
    <dgm:cxn modelId="{7E305003-0D31-4374-A827-57D2061F19BA}" srcId="{42AFFE57-7C30-4B14-A604-C3D84704AFAC}" destId="{42942275-0FC9-4395-AB6C-992C5B8B284A}" srcOrd="0" destOrd="0" parTransId="{565F6C93-6D95-43E3-9949-BFAF345E184E}" sibTransId="{F5DF8B5D-1A05-4F03-BE81-B98B71BA4381}"/>
    <dgm:cxn modelId="{281A9610-B240-418D-B3FA-8B88D4565082}" type="presOf" srcId="{D3E945F8-C9CB-4444-9AD5-EDE89E6A1C7C}" destId="{AE594855-C208-4977-9943-5FBA1E1F588B}" srcOrd="0" destOrd="3" presId="urn:microsoft.com/office/officeart/2018/2/layout/IconLabelDescriptionList"/>
    <dgm:cxn modelId="{371B522C-6380-4364-8ACC-483C08F888A8}" srcId="{ADE7FBC5-DC74-411B-8D30-AD306313755A}" destId="{29D15363-883E-4222-8640-7D9F7CBA4AD9}" srcOrd="0" destOrd="0" parTransId="{7ECF098C-AD0D-42A9-BA72-D70970D39C07}" sibTransId="{B5DA7535-F59D-46EF-9662-9E140B41FA32}"/>
    <dgm:cxn modelId="{3733D935-2F3A-49F9-B7B1-AC9D60AA7132}" type="presOf" srcId="{DFD69D05-3201-4E59-9184-F327347E9584}" destId="{AE594855-C208-4977-9943-5FBA1E1F588B}" srcOrd="0" destOrd="4" presId="urn:microsoft.com/office/officeart/2018/2/layout/IconLabelDescriptionList"/>
    <dgm:cxn modelId="{5C9E9D38-1341-47F1-AC34-F38677D7F0FD}" type="presOf" srcId="{29D15363-883E-4222-8640-7D9F7CBA4AD9}" destId="{9EAF6EAA-EFA2-4971-AE5E-3C768DC115CD}" srcOrd="0" destOrd="0" presId="urn:microsoft.com/office/officeart/2018/2/layout/IconLabelDescriptionList"/>
    <dgm:cxn modelId="{A092633B-EC5C-4347-A7CB-553B50F209D0}" srcId="{42AFFE57-7C30-4B14-A604-C3D84704AFAC}" destId="{6524392B-989E-46D3-A50D-4797842043B2}" srcOrd="2" destOrd="0" parTransId="{138FA311-0EBD-4F51-9874-7ABE39D8B329}" sibTransId="{C3ADB8F7-7DC4-482D-A5D4-3A79ECBC4BEF}"/>
    <dgm:cxn modelId="{D0C3844A-41B4-4C70-ADC4-015E27AA3B8B}" srcId="{29D15363-883E-4222-8640-7D9F7CBA4AD9}" destId="{7ACB0B97-E8F5-407C-A63C-0254B84A0BC0}" srcOrd="1" destOrd="0" parTransId="{1FF38B6E-D2C2-4747-A395-AACE27C59EE0}" sibTransId="{7765599F-80F7-4D5B-AC99-DBFBBE14BFA7}"/>
    <dgm:cxn modelId="{6476044F-D091-4E3C-BED8-34DA65D1E6A2}" srcId="{ADE7FBC5-DC74-411B-8D30-AD306313755A}" destId="{42AFFE57-7C30-4B14-A604-C3D84704AFAC}" srcOrd="2" destOrd="0" parTransId="{96001935-2D64-475A-BE96-BC8252DF3785}" sibTransId="{69C1FDAC-6CA1-4914-82CD-75E85DF58612}"/>
    <dgm:cxn modelId="{43690B53-6C40-44D8-88AE-2D79613CDD0D}" srcId="{42AFFE57-7C30-4B14-A604-C3D84704AFAC}" destId="{3573B8AB-A588-47A2-85A1-7A80A7237CA9}" srcOrd="1" destOrd="0" parTransId="{FAE41E75-116A-42A0-B1CB-B2469B056EF2}" sibTransId="{B1D03CA3-E2ED-4046-AEDC-8F3A24EB21CD}"/>
    <dgm:cxn modelId="{A6118C70-CD5E-4CAD-8186-1E13DC84B38E}" type="presOf" srcId="{6524392B-989E-46D3-A50D-4797842043B2}" destId="{AE594855-C208-4977-9943-5FBA1E1F588B}" srcOrd="0" destOrd="2" presId="urn:microsoft.com/office/officeart/2018/2/layout/IconLabelDescriptionList"/>
    <dgm:cxn modelId="{3DD4A970-AA47-4673-AD0F-C1A45FDE77D6}" type="presOf" srcId="{7ACB0B97-E8F5-407C-A63C-0254B84A0BC0}" destId="{007D47AD-431E-4E17-8F64-30E0EF9BC66B}" srcOrd="0" destOrd="1" presId="urn:microsoft.com/office/officeart/2018/2/layout/IconLabelDescriptionList"/>
    <dgm:cxn modelId="{AFC9DA83-91CC-426A-8527-BC2FA9A51336}" type="presOf" srcId="{42AFFE57-7C30-4B14-A604-C3D84704AFAC}" destId="{31431600-819F-40D9-87D8-2D921918B26B}" srcOrd="0" destOrd="0" presId="urn:microsoft.com/office/officeart/2018/2/layout/IconLabelDescriptionList"/>
    <dgm:cxn modelId="{8994CC85-9A8B-4954-BE5F-6E2402633BE4}" type="presOf" srcId="{42942275-0FC9-4395-AB6C-992C5B8B284A}" destId="{AE594855-C208-4977-9943-5FBA1E1F588B}" srcOrd="0" destOrd="0" presId="urn:microsoft.com/office/officeart/2018/2/layout/IconLabelDescriptionList"/>
    <dgm:cxn modelId="{BCDE118A-8A04-4BF8-A7A4-314EA2BED283}" type="presOf" srcId="{4ABF0119-97CC-4A74-BB9E-4B8DC2D83C02}" destId="{AE594855-C208-4977-9943-5FBA1E1F588B}" srcOrd="0" destOrd="5" presId="urn:microsoft.com/office/officeart/2018/2/layout/IconLabelDescriptionList"/>
    <dgm:cxn modelId="{34E59890-760A-4740-A958-45588CE22818}" type="presOf" srcId="{F582296F-87CC-4C0E-A9A0-51EA67232924}" destId="{647A9C20-8D56-4C8A-B484-1607E5321498}" srcOrd="0" destOrd="0" presId="urn:microsoft.com/office/officeart/2018/2/layout/IconLabelDescriptionList"/>
    <dgm:cxn modelId="{1CA6A89A-5301-4E0C-B0E6-6DF9108BB3B4}" srcId="{42AFFE57-7C30-4B14-A604-C3D84704AFAC}" destId="{DFD69D05-3201-4E59-9184-F327347E9584}" srcOrd="4" destOrd="0" parTransId="{792C104E-5F71-4B75-A92C-F87DF0C8B0E7}" sibTransId="{13F65B44-2442-487A-8F3D-FDF9347E3FE9}"/>
    <dgm:cxn modelId="{9D85F19F-5060-4319-8BA6-71A4E2DE8265}" type="presOf" srcId="{F7F2A08C-7EC2-432B-95EC-7C89F8E6B40F}" destId="{3B2B637D-E2FE-4DB0-BF3B-FE0E1991238D}" srcOrd="0" destOrd="0" presId="urn:microsoft.com/office/officeart/2018/2/layout/IconLabelDescriptionList"/>
    <dgm:cxn modelId="{F3E7F2A3-661C-4F6E-B07D-5A4D59F5A9BF}" srcId="{29D15363-883E-4222-8640-7D9F7CBA4AD9}" destId="{98C0EB5F-C81A-4C53-894D-24F759185903}" srcOrd="0" destOrd="0" parTransId="{8BD44499-835B-4061-8A35-2FF01042B335}" sibTransId="{50D2A582-10FA-43D7-97B9-5743EE799DF4}"/>
    <dgm:cxn modelId="{4A4D23AD-C1FF-4A5C-92B2-14EC2AF1B17B}" srcId="{ADE7FBC5-DC74-411B-8D30-AD306313755A}" destId="{F7F2A08C-7EC2-432B-95EC-7C89F8E6B40F}" srcOrd="1" destOrd="0" parTransId="{C5ADA0C6-2DCF-476A-9261-BCD2575EF32C}" sibTransId="{FE9AC27D-4B3D-457E-85F8-F55CC123BA5F}"/>
    <dgm:cxn modelId="{8D92AAB6-CF75-47BA-A458-AE31188986AA}" type="presOf" srcId="{98C0EB5F-C81A-4C53-894D-24F759185903}" destId="{007D47AD-431E-4E17-8F64-30E0EF9BC66B}" srcOrd="0" destOrd="0" presId="urn:microsoft.com/office/officeart/2018/2/layout/IconLabelDescriptionList"/>
    <dgm:cxn modelId="{A8E0D1C0-8E3A-49AF-B1DB-E6A9167FB2D3}" srcId="{42AFFE57-7C30-4B14-A604-C3D84704AFAC}" destId="{4ABF0119-97CC-4A74-BB9E-4B8DC2D83C02}" srcOrd="5" destOrd="0" parTransId="{2EF6D857-3761-4638-9B2A-C1FC0E496DD9}" sibTransId="{30F08ACD-AB65-4752-98A4-E51A5D518022}"/>
    <dgm:cxn modelId="{E85885CB-61A2-4A3E-9A70-4804CDC60DE8}" srcId="{42AFFE57-7C30-4B14-A604-C3D84704AFAC}" destId="{D3E945F8-C9CB-4444-9AD5-EDE89E6A1C7C}" srcOrd="3" destOrd="0" parTransId="{4FC20697-75D4-41F0-9A87-0F9928045C39}" sibTransId="{B99F3A9C-4EE1-49F0-93CE-3C06F0F49BA1}"/>
    <dgm:cxn modelId="{FB3806D0-AC99-4648-8FD9-6EBE37701FC4}" type="presOf" srcId="{ADE7FBC5-DC74-411B-8D30-AD306313755A}" destId="{0CD4724D-75A9-42A5-8E35-D83B860CB5EC}" srcOrd="0" destOrd="0" presId="urn:microsoft.com/office/officeart/2018/2/layout/IconLabelDescriptionList"/>
    <dgm:cxn modelId="{9F40C9D2-F0D5-4DA0-87AF-A8E2A9B18C20}" srcId="{F7F2A08C-7EC2-432B-95EC-7C89F8E6B40F}" destId="{A871682B-1847-4AFA-A6EB-B9BA59242B6B}" srcOrd="1" destOrd="0" parTransId="{E29510E9-7E4C-4D21-B589-35833F4BBD4D}" sibTransId="{C74F6A00-044A-4C64-A6A6-54F11E1A0D7B}"/>
    <dgm:cxn modelId="{50124BDB-147E-42A3-8618-77457370E25F}" type="presOf" srcId="{A871682B-1847-4AFA-A6EB-B9BA59242B6B}" destId="{647A9C20-8D56-4C8A-B484-1607E5321498}" srcOrd="0" destOrd="1" presId="urn:microsoft.com/office/officeart/2018/2/layout/IconLabelDescriptionList"/>
    <dgm:cxn modelId="{64E750F7-F152-403A-873A-B4D0981A16F0}" srcId="{F7F2A08C-7EC2-432B-95EC-7C89F8E6B40F}" destId="{F582296F-87CC-4C0E-A9A0-51EA67232924}" srcOrd="0" destOrd="0" parTransId="{BC868F95-3280-405E-B9A2-DD2DBF09D56A}" sibTransId="{62E705FE-8CD0-48C9-B5A6-FD2FE5281A39}"/>
    <dgm:cxn modelId="{72FF18F9-EB65-4A30-BE5C-77FEEFF79397}" type="presOf" srcId="{3573B8AB-A588-47A2-85A1-7A80A7237CA9}" destId="{AE594855-C208-4977-9943-5FBA1E1F588B}" srcOrd="0" destOrd="1" presId="urn:microsoft.com/office/officeart/2018/2/layout/IconLabelDescriptionList"/>
    <dgm:cxn modelId="{66CEFE1D-82A7-4995-A9D1-E406D0E54288}" type="presParOf" srcId="{0CD4724D-75A9-42A5-8E35-D83B860CB5EC}" destId="{E60CE435-7017-497B-8EA9-405459B8A6BE}" srcOrd="0" destOrd="0" presId="urn:microsoft.com/office/officeart/2018/2/layout/IconLabelDescriptionList"/>
    <dgm:cxn modelId="{105EAA27-687C-447F-B385-EE0A12E675C6}" type="presParOf" srcId="{E60CE435-7017-497B-8EA9-405459B8A6BE}" destId="{5DC4A2D8-B024-43D7-A2A7-3267E4B60ED5}" srcOrd="0" destOrd="0" presId="urn:microsoft.com/office/officeart/2018/2/layout/IconLabelDescriptionList"/>
    <dgm:cxn modelId="{1F5ABACF-86D8-48B5-944E-014F63BE3038}" type="presParOf" srcId="{E60CE435-7017-497B-8EA9-405459B8A6BE}" destId="{0E2B6C99-D2CB-48B9-8CEA-0AC039892D58}" srcOrd="1" destOrd="0" presId="urn:microsoft.com/office/officeart/2018/2/layout/IconLabelDescriptionList"/>
    <dgm:cxn modelId="{4D889F91-44BC-4D61-8A4F-A449C05CCF6F}" type="presParOf" srcId="{E60CE435-7017-497B-8EA9-405459B8A6BE}" destId="{9EAF6EAA-EFA2-4971-AE5E-3C768DC115CD}" srcOrd="2" destOrd="0" presId="urn:microsoft.com/office/officeart/2018/2/layout/IconLabelDescriptionList"/>
    <dgm:cxn modelId="{D7387258-48C8-4FBD-968F-39BA21F7231E}" type="presParOf" srcId="{E60CE435-7017-497B-8EA9-405459B8A6BE}" destId="{9A68237B-BE5D-4F69-9051-356D0049DA51}" srcOrd="3" destOrd="0" presId="urn:microsoft.com/office/officeart/2018/2/layout/IconLabelDescriptionList"/>
    <dgm:cxn modelId="{5C3A2C4C-7352-4E16-AB57-775C79C0FBF9}" type="presParOf" srcId="{E60CE435-7017-497B-8EA9-405459B8A6BE}" destId="{007D47AD-431E-4E17-8F64-30E0EF9BC66B}" srcOrd="4" destOrd="0" presId="urn:microsoft.com/office/officeart/2018/2/layout/IconLabelDescriptionList"/>
    <dgm:cxn modelId="{BBADC7C8-0F27-4CF2-97A8-51B5EFB2D7A3}" type="presParOf" srcId="{0CD4724D-75A9-42A5-8E35-D83B860CB5EC}" destId="{72F644F8-23CF-4B9B-8297-BA3B89561F7E}" srcOrd="1" destOrd="0" presId="urn:microsoft.com/office/officeart/2018/2/layout/IconLabelDescriptionList"/>
    <dgm:cxn modelId="{A3697E80-6EE7-4CC2-83A6-402AA0B07B22}" type="presParOf" srcId="{0CD4724D-75A9-42A5-8E35-D83B860CB5EC}" destId="{75F6AABA-0B3C-4943-8A6D-1213D10E23FC}" srcOrd="2" destOrd="0" presId="urn:microsoft.com/office/officeart/2018/2/layout/IconLabelDescriptionList"/>
    <dgm:cxn modelId="{D65D1BB6-38C3-4240-BF90-640187AAAA58}" type="presParOf" srcId="{75F6AABA-0B3C-4943-8A6D-1213D10E23FC}" destId="{3CE3F9D7-6FF2-49FC-9FC3-355FF7E2E67E}" srcOrd="0" destOrd="0" presId="urn:microsoft.com/office/officeart/2018/2/layout/IconLabelDescriptionList"/>
    <dgm:cxn modelId="{BD57E13B-D6B8-4E32-8F4B-5960FF0D8D67}" type="presParOf" srcId="{75F6AABA-0B3C-4943-8A6D-1213D10E23FC}" destId="{ECA9580A-6ED1-42D3-A29E-8D7FE317A6D1}" srcOrd="1" destOrd="0" presId="urn:microsoft.com/office/officeart/2018/2/layout/IconLabelDescriptionList"/>
    <dgm:cxn modelId="{F459214E-9693-4EA2-A851-660646EFB6C8}" type="presParOf" srcId="{75F6AABA-0B3C-4943-8A6D-1213D10E23FC}" destId="{3B2B637D-E2FE-4DB0-BF3B-FE0E1991238D}" srcOrd="2" destOrd="0" presId="urn:microsoft.com/office/officeart/2018/2/layout/IconLabelDescriptionList"/>
    <dgm:cxn modelId="{C2847425-83A9-410C-88BB-E687CA7E25AA}" type="presParOf" srcId="{75F6AABA-0B3C-4943-8A6D-1213D10E23FC}" destId="{9315317D-7D36-4724-B161-4FA37C14E18D}" srcOrd="3" destOrd="0" presId="urn:microsoft.com/office/officeart/2018/2/layout/IconLabelDescriptionList"/>
    <dgm:cxn modelId="{7E3E00BF-46D2-429F-B51F-B1155D8DCDC4}" type="presParOf" srcId="{75F6AABA-0B3C-4943-8A6D-1213D10E23FC}" destId="{647A9C20-8D56-4C8A-B484-1607E5321498}" srcOrd="4" destOrd="0" presId="urn:microsoft.com/office/officeart/2018/2/layout/IconLabelDescriptionList"/>
    <dgm:cxn modelId="{23BE7B35-83D4-4515-AC6D-162EDBF32ABE}" type="presParOf" srcId="{0CD4724D-75A9-42A5-8E35-D83B860CB5EC}" destId="{6C71D0E2-5680-41F2-B7F9-2E2FA901E127}" srcOrd="3" destOrd="0" presId="urn:microsoft.com/office/officeart/2018/2/layout/IconLabelDescriptionList"/>
    <dgm:cxn modelId="{FC8F5162-423B-44F5-88F0-E29842D7E873}" type="presParOf" srcId="{0CD4724D-75A9-42A5-8E35-D83B860CB5EC}" destId="{C524FB40-E941-47E6-8AE0-A9513A84AB3B}" srcOrd="4" destOrd="0" presId="urn:microsoft.com/office/officeart/2018/2/layout/IconLabelDescriptionList"/>
    <dgm:cxn modelId="{27C8F49B-6880-4D27-99C9-0D7CCF802435}" type="presParOf" srcId="{C524FB40-E941-47E6-8AE0-A9513A84AB3B}" destId="{76046166-A3E4-4B60-A411-1245BCB23E5E}" srcOrd="0" destOrd="0" presId="urn:microsoft.com/office/officeart/2018/2/layout/IconLabelDescriptionList"/>
    <dgm:cxn modelId="{5616E16F-CB60-400D-AAD9-B908EF2BA9C2}" type="presParOf" srcId="{C524FB40-E941-47E6-8AE0-A9513A84AB3B}" destId="{E44FDD71-B962-4537-801B-2535C7721111}" srcOrd="1" destOrd="0" presId="urn:microsoft.com/office/officeart/2018/2/layout/IconLabelDescriptionList"/>
    <dgm:cxn modelId="{25ABC7B5-BE61-4177-9176-199ED9C9D983}" type="presParOf" srcId="{C524FB40-E941-47E6-8AE0-A9513A84AB3B}" destId="{31431600-819F-40D9-87D8-2D921918B26B}" srcOrd="2" destOrd="0" presId="urn:microsoft.com/office/officeart/2018/2/layout/IconLabelDescriptionList"/>
    <dgm:cxn modelId="{D455D28D-1723-45EE-A048-5E648D925762}" type="presParOf" srcId="{C524FB40-E941-47E6-8AE0-A9513A84AB3B}" destId="{7C05E067-9BF3-4273-A48C-CA05A7B6DF94}" srcOrd="3" destOrd="0" presId="urn:microsoft.com/office/officeart/2018/2/layout/IconLabelDescriptionList"/>
    <dgm:cxn modelId="{B38A8359-0A44-4CE4-9091-73386CD4980F}" type="presParOf" srcId="{C524FB40-E941-47E6-8AE0-A9513A84AB3B}" destId="{AE594855-C208-4977-9943-5FBA1E1F588B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AF21F9-4496-47A5-AB70-74C74EB308A6}">
      <dsp:nvSpPr>
        <dsp:cNvPr id="0" name=""/>
        <dsp:cNvSpPr/>
      </dsp:nvSpPr>
      <dsp:spPr>
        <a:xfrm rot="5400000">
          <a:off x="7052874" y="-2973588"/>
          <a:ext cx="880467" cy="7052337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Import data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1470 observations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35 variables</a:t>
          </a:r>
        </a:p>
      </dsp:txBody>
      <dsp:txXfrm rot="-5400000">
        <a:off x="3966940" y="155327"/>
        <a:ext cx="7009356" cy="794505"/>
      </dsp:txXfrm>
    </dsp:sp>
    <dsp:sp modelId="{1166AB0D-B32F-4301-89EF-F73EC69EE2D2}">
      <dsp:nvSpPr>
        <dsp:cNvPr id="0" name=""/>
        <dsp:cNvSpPr/>
      </dsp:nvSpPr>
      <dsp:spPr>
        <a:xfrm>
          <a:off x="0" y="2288"/>
          <a:ext cx="3966939" cy="110058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Import</a:t>
          </a:r>
        </a:p>
      </dsp:txBody>
      <dsp:txXfrm>
        <a:off x="53726" y="56014"/>
        <a:ext cx="3859487" cy="993131"/>
      </dsp:txXfrm>
    </dsp:sp>
    <dsp:sp modelId="{DED2BCDC-7A76-47D2-9C9E-A52AC0520952}">
      <dsp:nvSpPr>
        <dsp:cNvPr id="0" name=""/>
        <dsp:cNvSpPr/>
      </dsp:nvSpPr>
      <dsp:spPr>
        <a:xfrm rot="5400000">
          <a:off x="7052874" y="-1817975"/>
          <a:ext cx="880467" cy="7052337"/>
        </a:xfrm>
        <a:prstGeom prst="round2SameRect">
          <a:avLst/>
        </a:prstGeom>
        <a:solidFill>
          <a:schemeClr val="accent2">
            <a:tint val="40000"/>
            <a:alpha val="90000"/>
            <a:hueOff val="-3277816"/>
            <a:satOff val="-1922"/>
            <a:lumOff val="-239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-3277816"/>
              <a:satOff val="-1922"/>
              <a:lumOff val="-2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Check missing values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No missing values</a:t>
          </a:r>
        </a:p>
      </dsp:txBody>
      <dsp:txXfrm rot="-5400000">
        <a:off x="3966940" y="1310940"/>
        <a:ext cx="7009356" cy="794505"/>
      </dsp:txXfrm>
    </dsp:sp>
    <dsp:sp modelId="{6F078985-FF0A-49DB-A752-38133BD00611}">
      <dsp:nvSpPr>
        <dsp:cNvPr id="0" name=""/>
        <dsp:cNvSpPr/>
      </dsp:nvSpPr>
      <dsp:spPr>
        <a:xfrm>
          <a:off x="0" y="1157901"/>
          <a:ext cx="3966939" cy="1100583"/>
        </a:xfrm>
        <a:prstGeom prst="roundRect">
          <a:avLst/>
        </a:prstGeom>
        <a:solidFill>
          <a:schemeClr val="accent2">
            <a:hueOff val="-2918144"/>
            <a:satOff val="-2633"/>
            <a:lumOff val="-587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Check</a:t>
          </a:r>
        </a:p>
      </dsp:txBody>
      <dsp:txXfrm>
        <a:off x="53726" y="1211627"/>
        <a:ext cx="3859487" cy="993131"/>
      </dsp:txXfrm>
    </dsp:sp>
    <dsp:sp modelId="{3CBBA391-F4F9-46AF-8FD5-19CEDC39F4E2}">
      <dsp:nvSpPr>
        <dsp:cNvPr id="0" name=""/>
        <dsp:cNvSpPr/>
      </dsp:nvSpPr>
      <dsp:spPr>
        <a:xfrm rot="5400000">
          <a:off x="7052874" y="-662362"/>
          <a:ext cx="880467" cy="7052337"/>
        </a:xfrm>
        <a:prstGeom prst="round2SameRect">
          <a:avLst/>
        </a:prstGeom>
        <a:solidFill>
          <a:schemeClr val="accent2">
            <a:tint val="40000"/>
            <a:alpha val="90000"/>
            <a:hueOff val="-6555631"/>
            <a:satOff val="-3844"/>
            <a:lumOff val="-479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-6555631"/>
              <a:satOff val="-3844"/>
              <a:lumOff val="-47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Remove unwanted variables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Variables contain one value across observations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After removal, we have 31 variables</a:t>
          </a:r>
        </a:p>
      </dsp:txBody>
      <dsp:txXfrm rot="-5400000">
        <a:off x="3966940" y="2466553"/>
        <a:ext cx="7009356" cy="794505"/>
      </dsp:txXfrm>
    </dsp:sp>
    <dsp:sp modelId="{42A7C667-ECC4-4B62-9BF9-B8C66B87794A}">
      <dsp:nvSpPr>
        <dsp:cNvPr id="0" name=""/>
        <dsp:cNvSpPr/>
      </dsp:nvSpPr>
      <dsp:spPr>
        <a:xfrm>
          <a:off x="0" y="2313514"/>
          <a:ext cx="3966939" cy="1100583"/>
        </a:xfrm>
        <a:prstGeom prst="roundRect">
          <a:avLst/>
        </a:prstGeom>
        <a:solidFill>
          <a:schemeClr val="accent2">
            <a:hueOff val="-5836287"/>
            <a:satOff val="-5267"/>
            <a:lumOff val="-117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Remove</a:t>
          </a:r>
        </a:p>
      </dsp:txBody>
      <dsp:txXfrm>
        <a:off x="53726" y="2367240"/>
        <a:ext cx="3859487" cy="993131"/>
      </dsp:txXfrm>
    </dsp:sp>
    <dsp:sp modelId="{581C2BDF-3DEC-48B8-AC2B-22C63DAD07BE}">
      <dsp:nvSpPr>
        <dsp:cNvPr id="0" name=""/>
        <dsp:cNvSpPr/>
      </dsp:nvSpPr>
      <dsp:spPr>
        <a:xfrm rot="5400000">
          <a:off x="7052874" y="493251"/>
          <a:ext cx="880467" cy="7052337"/>
        </a:xfrm>
        <a:prstGeom prst="round2SameRect">
          <a:avLst/>
        </a:prstGeom>
        <a:solidFill>
          <a:schemeClr val="accent2">
            <a:tint val="40000"/>
            <a:alpha val="90000"/>
            <a:hueOff val="-9833447"/>
            <a:satOff val="-5766"/>
            <a:lumOff val="-718"/>
            <a:alphaOff val="0"/>
          </a:schemeClr>
        </a:solidFill>
        <a:ln w="15875" cap="rnd" cmpd="sng" algn="ctr">
          <a:solidFill>
            <a:schemeClr val="accent2">
              <a:tint val="40000"/>
              <a:alpha val="90000"/>
              <a:hueOff val="-9833447"/>
              <a:satOff val="-5766"/>
              <a:lumOff val="-71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Transform data type</a:t>
          </a:r>
        </a:p>
        <a:p>
          <a:pPr marL="228600" lvl="2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Convert categorical variables to factor</a:t>
          </a:r>
        </a:p>
      </dsp:txBody>
      <dsp:txXfrm rot="-5400000">
        <a:off x="3966940" y="3622167"/>
        <a:ext cx="7009356" cy="794505"/>
      </dsp:txXfrm>
    </dsp:sp>
    <dsp:sp modelId="{5AF0F00C-7249-48C7-A1E2-45AEBFF5914C}">
      <dsp:nvSpPr>
        <dsp:cNvPr id="0" name=""/>
        <dsp:cNvSpPr/>
      </dsp:nvSpPr>
      <dsp:spPr>
        <a:xfrm>
          <a:off x="0" y="3469127"/>
          <a:ext cx="3966939" cy="1100583"/>
        </a:xfrm>
        <a:prstGeom prst="roundRect">
          <a:avLst/>
        </a:prstGeom>
        <a:solidFill>
          <a:schemeClr val="accent2">
            <a:hueOff val="-8754431"/>
            <a:satOff val="-7900"/>
            <a:lumOff val="-1762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102870" rIns="205740" bIns="10287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Transform</a:t>
          </a:r>
        </a:p>
      </dsp:txBody>
      <dsp:txXfrm>
        <a:off x="53726" y="3522853"/>
        <a:ext cx="3859487" cy="9931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C4A2D8-B024-43D7-A2A7-3267E4B60ED5}">
      <dsp:nvSpPr>
        <dsp:cNvPr id="0" name=""/>
        <dsp:cNvSpPr/>
      </dsp:nvSpPr>
      <dsp:spPr>
        <a:xfrm>
          <a:off x="7" y="702453"/>
          <a:ext cx="1085273" cy="108527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AF6EAA-EFA2-4971-AE5E-3C768DC115CD}">
      <dsp:nvSpPr>
        <dsp:cNvPr id="0" name=""/>
        <dsp:cNvSpPr/>
      </dsp:nvSpPr>
      <dsp:spPr>
        <a:xfrm>
          <a:off x="7" y="1953970"/>
          <a:ext cx="3100781" cy="4651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900" kern="1200" dirty="0">
              <a:solidFill>
                <a:schemeClr val="tx1"/>
              </a:solidFill>
            </a:rPr>
            <a:t>Organize Data</a:t>
          </a:r>
        </a:p>
      </dsp:txBody>
      <dsp:txXfrm>
        <a:off x="7" y="1953970"/>
        <a:ext cx="3100781" cy="465117"/>
      </dsp:txXfrm>
    </dsp:sp>
    <dsp:sp modelId="{007D47AD-431E-4E17-8F64-30E0EF9BC66B}">
      <dsp:nvSpPr>
        <dsp:cNvPr id="0" name=""/>
        <dsp:cNvSpPr/>
      </dsp:nvSpPr>
      <dsp:spPr>
        <a:xfrm>
          <a:off x="7" y="2496409"/>
          <a:ext cx="3100781" cy="20721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Divide the data into training and test set.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Apply SMOTE to handle imbalance in the training set.</a:t>
          </a:r>
        </a:p>
      </dsp:txBody>
      <dsp:txXfrm>
        <a:off x="7" y="2496409"/>
        <a:ext cx="3100781" cy="2072163"/>
      </dsp:txXfrm>
    </dsp:sp>
    <dsp:sp modelId="{3CE3F9D7-6FF2-49FC-9FC3-355FF7E2E67E}">
      <dsp:nvSpPr>
        <dsp:cNvPr id="0" name=""/>
        <dsp:cNvSpPr/>
      </dsp:nvSpPr>
      <dsp:spPr>
        <a:xfrm>
          <a:off x="3643425" y="702453"/>
          <a:ext cx="1085273" cy="108527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2B637D-E2FE-4DB0-BF3B-FE0E1991238D}">
      <dsp:nvSpPr>
        <dsp:cNvPr id="0" name=""/>
        <dsp:cNvSpPr/>
      </dsp:nvSpPr>
      <dsp:spPr>
        <a:xfrm>
          <a:off x="3643425" y="1953970"/>
          <a:ext cx="3100781" cy="4651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900" kern="1200" dirty="0">
              <a:solidFill>
                <a:schemeClr val="tx1"/>
              </a:solidFill>
            </a:rPr>
            <a:t>Select Predictors</a:t>
          </a:r>
        </a:p>
      </dsp:txBody>
      <dsp:txXfrm>
        <a:off x="3643425" y="1953970"/>
        <a:ext cx="3100781" cy="465117"/>
      </dsp:txXfrm>
    </dsp:sp>
    <dsp:sp modelId="{647A9C20-8D56-4C8A-B484-1607E5321498}">
      <dsp:nvSpPr>
        <dsp:cNvPr id="0" name=""/>
        <dsp:cNvSpPr/>
      </dsp:nvSpPr>
      <dsp:spPr>
        <a:xfrm>
          <a:off x="3643425" y="2496409"/>
          <a:ext cx="3100781" cy="20721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tx1"/>
              </a:solidFill>
            </a:rPr>
            <a:t>Apply LASSO to pull out significant predictors.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Remove insignificant predictors from the dataset.</a:t>
          </a:r>
        </a:p>
      </dsp:txBody>
      <dsp:txXfrm>
        <a:off x="3643425" y="2496409"/>
        <a:ext cx="3100781" cy="2072163"/>
      </dsp:txXfrm>
    </dsp:sp>
    <dsp:sp modelId="{76046166-A3E4-4B60-A411-1245BCB23E5E}">
      <dsp:nvSpPr>
        <dsp:cNvPr id="0" name=""/>
        <dsp:cNvSpPr/>
      </dsp:nvSpPr>
      <dsp:spPr>
        <a:xfrm>
          <a:off x="7286843" y="702453"/>
          <a:ext cx="1085273" cy="108527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431600-819F-40D9-87D8-2D921918B26B}">
      <dsp:nvSpPr>
        <dsp:cNvPr id="0" name=""/>
        <dsp:cNvSpPr/>
      </dsp:nvSpPr>
      <dsp:spPr>
        <a:xfrm>
          <a:off x="7286843" y="1953970"/>
          <a:ext cx="3100781" cy="4651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2890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900" kern="1200" dirty="0">
              <a:solidFill>
                <a:schemeClr val="tx1"/>
              </a:solidFill>
            </a:rPr>
            <a:t>Build Model</a:t>
          </a:r>
        </a:p>
      </dsp:txBody>
      <dsp:txXfrm>
        <a:off x="7286843" y="1953970"/>
        <a:ext cx="3100781" cy="465117"/>
      </dsp:txXfrm>
    </dsp:sp>
    <dsp:sp modelId="{AE594855-C208-4977-9943-5FBA1E1F588B}">
      <dsp:nvSpPr>
        <dsp:cNvPr id="0" name=""/>
        <dsp:cNvSpPr/>
      </dsp:nvSpPr>
      <dsp:spPr>
        <a:xfrm>
          <a:off x="7286843" y="2496409"/>
          <a:ext cx="3100781" cy="20721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Random Forest.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Support Vector Machine.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>
              <a:solidFill>
                <a:schemeClr val="tx1"/>
              </a:solidFill>
            </a:rPr>
            <a:t>Logistic Regression.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Naïve Bayes.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Linear Discriminant Analysis.</a:t>
          </a:r>
        </a:p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>
              <a:solidFill>
                <a:schemeClr val="tx1"/>
              </a:solidFill>
            </a:rPr>
            <a:t>Gradient Boosting Machine.</a:t>
          </a:r>
        </a:p>
      </dsp:txBody>
      <dsp:txXfrm>
        <a:off x="7286843" y="2496409"/>
        <a:ext cx="3100781" cy="20721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f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EACFA1-97EA-4AD9-9B67-B69526FA13B7}" type="datetimeFigureOut">
              <a:rPr lang="en-US" smtClean="0"/>
              <a:t>4/16/19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FEC1C7-227E-454D-8BBC-6A3E516607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699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FEC1C7-227E-454D-8BBC-6A3E5166077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309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0119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949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28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5752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562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607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7204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665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417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304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561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99498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6872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05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071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924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98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05B3B26-B4A6-984F-B104-0B3FB93F6F3B}" type="datetimeFigureOut">
              <a:rPr lang="en-US" smtClean="0"/>
              <a:t>4/16/19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6146F76-63D1-364E-A4DD-032DC07D2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1044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  <p:sldLayoutId id="2147483797" r:id="rId12"/>
    <p:sldLayoutId id="2147483798" r:id="rId13"/>
    <p:sldLayoutId id="2147483799" r:id="rId14"/>
    <p:sldLayoutId id="2147483800" r:id="rId15"/>
    <p:sldLayoutId id="2147483801" r:id="rId16"/>
    <p:sldLayoutId id="214748380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103B461-323C-4912-BFFD-C375826620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BC21318-F4F4-4524-95D1-6B7FE0A78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9FFA8E5-974F-409E-89C6-E185BD9093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384E2B1-7008-45EE-9F2E-FEF3A0897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4563410-7FE9-4955-89C6-0FB9326CD3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AD14C0E-D5DF-4BDC-BD92-642CFF180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A212F8F-D812-4A16-BE82-F3500DE32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nip Diagonal Corner Rectangle 24">
            <a:extLst>
              <a:ext uri="{FF2B5EF4-FFF2-40B4-BE49-F238E27FC236}">
                <a16:creationId xmlns:a16="http://schemas.microsoft.com/office/drawing/2014/main" id="{D2CF1D1B-04ED-443D-A9FE-68BF8859B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229" y="620722"/>
            <a:ext cx="10935543" cy="5286838"/>
          </a:xfrm>
          <a:prstGeom prst="snip2DiagRect">
            <a:avLst>
              <a:gd name="adj1" fmla="val 10787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6736787-F17B-41B1-B4B0-4C3C618CB8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2480" y="1206464"/>
            <a:ext cx="10607040" cy="4057191"/>
          </a:xfrm>
          <a:custGeom>
            <a:avLst/>
            <a:gdLst>
              <a:gd name="connsiteX0" fmla="*/ 497480 w 10607040"/>
              <a:gd name="connsiteY0" fmla="*/ 0 h 4956048"/>
              <a:gd name="connsiteX1" fmla="*/ 10607040 w 10607040"/>
              <a:gd name="connsiteY1" fmla="*/ 0 h 4956048"/>
              <a:gd name="connsiteX2" fmla="*/ 10607040 w 10607040"/>
              <a:gd name="connsiteY2" fmla="*/ 4485407 h 4956048"/>
              <a:gd name="connsiteX3" fmla="*/ 10131692 w 10607040"/>
              <a:gd name="connsiteY3" fmla="*/ 4956048 h 4956048"/>
              <a:gd name="connsiteX4" fmla="*/ 0 w 10607040"/>
              <a:gd name="connsiteY4" fmla="*/ 4956048 h 4956048"/>
              <a:gd name="connsiteX5" fmla="*/ 0 w 10607040"/>
              <a:gd name="connsiteY5" fmla="*/ 492554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607040" h="4956048">
                <a:moveTo>
                  <a:pt x="497480" y="0"/>
                </a:moveTo>
                <a:lnTo>
                  <a:pt x="10607040" y="0"/>
                </a:lnTo>
                <a:lnTo>
                  <a:pt x="10607040" y="4485407"/>
                </a:lnTo>
                <a:lnTo>
                  <a:pt x="10131692" y="4956048"/>
                </a:lnTo>
                <a:lnTo>
                  <a:pt x="0" y="4956048"/>
                </a:lnTo>
                <a:lnTo>
                  <a:pt x="0" y="492554"/>
                </a:lnTo>
                <a:close/>
              </a:path>
            </a:pathLst>
          </a:cu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F4F7F44A-3645-472A-94B6-BB2DCFEC2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9372" y="478164"/>
            <a:ext cx="6388005" cy="991346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Employee Attrition </a:t>
            </a:r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CCD3D791-A3E9-4C2C-9D3F-1DCB53BA5B77}"/>
              </a:ext>
            </a:extLst>
          </p:cNvPr>
          <p:cNvSpPr txBox="1">
            <a:spLocks/>
          </p:cNvSpPr>
          <p:nvPr/>
        </p:nvSpPr>
        <p:spPr>
          <a:xfrm>
            <a:off x="1216922" y="4348366"/>
            <a:ext cx="1281182" cy="761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b="1" dirty="0" err="1">
                <a:solidFill>
                  <a:schemeClr val="bg1"/>
                </a:solidFill>
              </a:rPr>
              <a:t>Huy</a:t>
            </a:r>
            <a:r>
              <a:rPr lang="en-US" sz="1800" b="1" dirty="0">
                <a:solidFill>
                  <a:schemeClr val="bg1"/>
                </a:solidFill>
              </a:rPr>
              <a:t> Truong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80EADA-99CB-408B-B3BA-16362AC4B336}"/>
              </a:ext>
            </a:extLst>
          </p:cNvPr>
          <p:cNvSpPr/>
          <p:nvPr/>
        </p:nvSpPr>
        <p:spPr>
          <a:xfrm>
            <a:off x="2321078" y="4416476"/>
            <a:ext cx="12811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Sameera Epari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E954A3-B0E7-44D4-A66D-88B6BA616707}"/>
              </a:ext>
            </a:extLst>
          </p:cNvPr>
          <p:cNvSpPr/>
          <p:nvPr/>
        </p:nvSpPr>
        <p:spPr>
          <a:xfrm>
            <a:off x="3581456" y="4423512"/>
            <a:ext cx="12811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Shubham</a:t>
            </a:r>
          </a:p>
          <a:p>
            <a:r>
              <a:rPr lang="en-US" b="1" dirty="0">
                <a:solidFill>
                  <a:schemeClr val="bg1"/>
                </a:solidFill>
              </a:rPr>
              <a:t> Kothari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A3C1736-D3ED-4C01-A355-186871DC05CF}"/>
              </a:ext>
            </a:extLst>
          </p:cNvPr>
          <p:cNvSpPr/>
          <p:nvPr/>
        </p:nvSpPr>
        <p:spPr>
          <a:xfrm>
            <a:off x="4851107" y="4425903"/>
            <a:ext cx="8615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Nikhil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Shah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E04A6CE-8BC3-482A-9003-2305C8E54C29}"/>
              </a:ext>
            </a:extLst>
          </p:cNvPr>
          <p:cNvSpPr/>
          <p:nvPr/>
        </p:nvSpPr>
        <p:spPr>
          <a:xfrm>
            <a:off x="5859047" y="4404860"/>
            <a:ext cx="10682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Naveen 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Kumar</a:t>
            </a:r>
          </a:p>
          <a:p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FEED75-D8B3-4DDE-88BC-F3990C0E3F9B}"/>
              </a:ext>
            </a:extLst>
          </p:cNvPr>
          <p:cNvSpPr/>
          <p:nvPr/>
        </p:nvSpPr>
        <p:spPr>
          <a:xfrm>
            <a:off x="7037004" y="4394402"/>
            <a:ext cx="11336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Shwana</a:t>
            </a:r>
            <a:r>
              <a:rPr lang="en-US" b="1" dirty="0">
                <a:solidFill>
                  <a:schemeClr val="bg1"/>
                </a:solidFill>
              </a:rPr>
              <a:t> 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Ali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174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C9C34B7-1A41-9E47-9ABE-2ABB4D9CD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771" y="1688737"/>
            <a:ext cx="8691270" cy="43746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F920C5-0FF2-3B47-8A16-A1682A692E24}"/>
              </a:ext>
            </a:extLst>
          </p:cNvPr>
          <p:cNvSpPr txBox="1"/>
          <p:nvPr/>
        </p:nvSpPr>
        <p:spPr>
          <a:xfrm>
            <a:off x="1371601" y="271437"/>
            <a:ext cx="9884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AFTER BALANCING</a:t>
            </a:r>
          </a:p>
        </p:txBody>
      </p:sp>
    </p:spTree>
    <p:extLst>
      <p:ext uri="{BB962C8B-B14F-4D97-AF65-F5344CB8AC3E}">
        <p14:creationId xmlns:p14="http://schemas.microsoft.com/office/powerpoint/2010/main" val="3538761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2600CBB-0CF8-4237-8491-B7864363D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dk2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dk2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5438C5-F620-4A43-BC8D-3862C88E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1093" y="65305"/>
            <a:ext cx="3454556" cy="1155267"/>
          </a:xfrm>
        </p:spPr>
        <p:txBody>
          <a:bodyPr anchor="ctr">
            <a:norm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Modelling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Snip Diagonal Corner Rectangle 21">
            <a:extLst>
              <a:ext uri="{FF2B5EF4-FFF2-40B4-BE49-F238E27FC236}">
                <a16:creationId xmlns:a16="http://schemas.microsoft.com/office/drawing/2014/main" id="{E4CBBC1E-991D-4CF9-BCA5-AB1496871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824" cy="4572000"/>
          </a:xfrm>
          <a:prstGeom prst="snip2DiagRect">
            <a:avLst>
              <a:gd name="adj1" fmla="val 0"/>
              <a:gd name="adj2" fmla="val 0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CC40F9-EB73-A74C-B4F0-49214F438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861940"/>
            <a:ext cx="2809945" cy="13480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F4AF48-8382-4F43-94F9-39CEF5347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8997" y="1885048"/>
            <a:ext cx="2930463" cy="13480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6E1CEF-29DF-D64A-80A3-AC643C82F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0912" y="1938142"/>
            <a:ext cx="2643792" cy="12949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64E4B38-729E-6F4F-A7FA-B25375C936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1286" y="4507795"/>
            <a:ext cx="2763258" cy="102202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4CC1946-688E-FB47-A566-647BF5B8C4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2415" y="4493985"/>
            <a:ext cx="2341959" cy="117940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EE5456-AA77-2C4B-9D68-C99E56CCD1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39252" y="4500979"/>
            <a:ext cx="2213402" cy="117940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3C455E8-CF9D-D948-B023-FE9E9C18C457}"/>
              </a:ext>
            </a:extLst>
          </p:cNvPr>
          <p:cNvSpPr txBox="1"/>
          <p:nvPr/>
        </p:nvSpPr>
        <p:spPr>
          <a:xfrm>
            <a:off x="1192120" y="1436914"/>
            <a:ext cx="2735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RANDOM FORREST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B0B776-BC50-3B4A-8DC7-C13D3C517361}"/>
              </a:ext>
            </a:extLst>
          </p:cNvPr>
          <p:cNvSpPr txBox="1"/>
          <p:nvPr/>
        </p:nvSpPr>
        <p:spPr>
          <a:xfrm>
            <a:off x="5658063" y="1436914"/>
            <a:ext cx="1232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SVM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EEAADA-BCA6-7D4F-AE36-FE50F8FA9E0D}"/>
              </a:ext>
            </a:extLst>
          </p:cNvPr>
          <p:cNvSpPr txBox="1"/>
          <p:nvPr/>
        </p:nvSpPr>
        <p:spPr>
          <a:xfrm>
            <a:off x="8480879" y="1479164"/>
            <a:ext cx="2240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LOGISTIC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0DF5525-B645-994A-AA7B-91209E901F69}"/>
              </a:ext>
            </a:extLst>
          </p:cNvPr>
          <p:cNvSpPr txBox="1"/>
          <p:nvPr/>
        </p:nvSpPr>
        <p:spPr>
          <a:xfrm>
            <a:off x="1210329" y="4107178"/>
            <a:ext cx="29879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NAIVE BAYES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17F4B9-3796-D546-969E-7A9FADAF367C}"/>
              </a:ext>
            </a:extLst>
          </p:cNvPr>
          <p:cNvSpPr txBox="1"/>
          <p:nvPr/>
        </p:nvSpPr>
        <p:spPr>
          <a:xfrm>
            <a:off x="5000682" y="4084738"/>
            <a:ext cx="2636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LDA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054FCFD-D43E-194A-BBA7-566DB616DBB4}"/>
              </a:ext>
            </a:extLst>
          </p:cNvPr>
          <p:cNvSpPr txBox="1"/>
          <p:nvPr/>
        </p:nvSpPr>
        <p:spPr>
          <a:xfrm>
            <a:off x="8439252" y="4107178"/>
            <a:ext cx="2261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BOOSTING(GBM)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27B055-E404-0442-A7FA-802436B5EABE}"/>
              </a:ext>
            </a:extLst>
          </p:cNvPr>
          <p:cNvSpPr txBox="1"/>
          <p:nvPr/>
        </p:nvSpPr>
        <p:spPr>
          <a:xfrm>
            <a:off x="1117600" y="3287491"/>
            <a:ext cx="2659743" cy="380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Accuracy -</a:t>
            </a: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0.8095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796C732-9C78-184B-83D3-3677FF4468D1}"/>
              </a:ext>
            </a:extLst>
          </p:cNvPr>
          <p:cNvSpPr txBox="1"/>
          <p:nvPr/>
        </p:nvSpPr>
        <p:spPr>
          <a:xfrm>
            <a:off x="4564631" y="3275830"/>
            <a:ext cx="2659743" cy="380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Accuracy -</a:t>
            </a: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0.8095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CEFE581-E5EC-5D4A-99C3-9D4EE27C2EEE}"/>
              </a:ext>
            </a:extLst>
          </p:cNvPr>
          <p:cNvSpPr txBox="1"/>
          <p:nvPr/>
        </p:nvSpPr>
        <p:spPr>
          <a:xfrm>
            <a:off x="8130736" y="3265289"/>
            <a:ext cx="2659743" cy="380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Accuracy -</a:t>
            </a:r>
            <a:r>
              <a:rPr lang="en-US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0.8095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9A1170-D21F-504C-BCB5-518613248E04}"/>
              </a:ext>
            </a:extLst>
          </p:cNvPr>
          <p:cNvSpPr txBox="1"/>
          <p:nvPr/>
        </p:nvSpPr>
        <p:spPr>
          <a:xfrm>
            <a:off x="1093006" y="5673389"/>
            <a:ext cx="2659743" cy="380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Accuracy -0.6530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EC192E-8178-494F-B976-0E1DFC38B8D2}"/>
              </a:ext>
            </a:extLst>
          </p:cNvPr>
          <p:cNvSpPr txBox="1"/>
          <p:nvPr/>
        </p:nvSpPr>
        <p:spPr>
          <a:xfrm>
            <a:off x="4845755" y="5716231"/>
            <a:ext cx="2659743" cy="380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Accuracy -0.7823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9B7A4D8-68BF-6E4C-B7CD-5E93F1DE6AF0}"/>
              </a:ext>
            </a:extLst>
          </p:cNvPr>
          <p:cNvSpPr txBox="1"/>
          <p:nvPr/>
        </p:nvSpPr>
        <p:spPr>
          <a:xfrm>
            <a:off x="8271137" y="5716231"/>
            <a:ext cx="2659743" cy="380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Accuracy -0.7959</a:t>
            </a:r>
          </a:p>
        </p:txBody>
      </p:sp>
    </p:spTree>
    <p:extLst>
      <p:ext uri="{BB962C8B-B14F-4D97-AF65-F5344CB8AC3E}">
        <p14:creationId xmlns:p14="http://schemas.microsoft.com/office/powerpoint/2010/main" val="40664220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D2600CBB-0CF8-4237-8491-B7864363D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dk2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dk2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5438C5-F620-4A43-BC8D-3862C88E3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7577" y="86736"/>
            <a:ext cx="5852107" cy="1155267"/>
          </a:xfrm>
        </p:spPr>
        <p:txBody>
          <a:bodyPr anchor="ctr">
            <a:normAutofit fontScale="90000"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Feature Importance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Snip Diagonal Corner Rectangle 21">
            <a:extLst>
              <a:ext uri="{FF2B5EF4-FFF2-40B4-BE49-F238E27FC236}">
                <a16:creationId xmlns:a16="http://schemas.microsoft.com/office/drawing/2014/main" id="{E4CBBC1E-991D-4CF9-BCA5-AB1496871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824" cy="4572000"/>
          </a:xfrm>
          <a:prstGeom prst="snip2DiagRect">
            <a:avLst>
              <a:gd name="adj1" fmla="val 0"/>
              <a:gd name="adj2" fmla="val 0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FEE2246-A37C-A045-AD9B-27AF46D0F0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6490" y="1563457"/>
            <a:ext cx="9199019" cy="4630173"/>
          </a:xfrm>
        </p:spPr>
      </p:pic>
    </p:spTree>
    <p:extLst>
      <p:ext uri="{BB962C8B-B14F-4D97-AF65-F5344CB8AC3E}">
        <p14:creationId xmlns:p14="http://schemas.microsoft.com/office/powerpoint/2010/main" val="32285256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0EAA17-0344-E641-B039-E2A17CF17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7471" y="88924"/>
            <a:ext cx="8534400" cy="1507067"/>
          </a:xfrm>
        </p:spPr>
        <p:txBody>
          <a:bodyPr/>
          <a:lstStyle/>
          <a:p>
            <a:r>
              <a:rPr lang="en-US" b="1" dirty="0"/>
              <a:t>Modelling roc curve</a:t>
            </a:r>
          </a:p>
        </p:txBody>
      </p:sp>
      <p:sp>
        <p:nvSpPr>
          <p:cNvPr id="2" name="Flowchart: Alternate Process 1">
            <a:extLst>
              <a:ext uri="{FF2B5EF4-FFF2-40B4-BE49-F238E27FC236}">
                <a16:creationId xmlns:a16="http://schemas.microsoft.com/office/drawing/2014/main" id="{44DBA303-8434-4F37-8A4F-213E08860609}"/>
              </a:ext>
            </a:extLst>
          </p:cNvPr>
          <p:cNvSpPr/>
          <p:nvPr/>
        </p:nvSpPr>
        <p:spPr>
          <a:xfrm>
            <a:off x="8935384" y="2167369"/>
            <a:ext cx="2572404" cy="1507067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SVM (red line) generates the best ROC curve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59B3B2-845F-A34A-AA8B-81BDD0E14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13" y="1595991"/>
            <a:ext cx="8659262" cy="4358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320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0EAA17-0344-E641-B039-E2A17CF17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7471" y="88924"/>
            <a:ext cx="8534400" cy="1507067"/>
          </a:xfrm>
        </p:spPr>
        <p:txBody>
          <a:bodyPr/>
          <a:lstStyle/>
          <a:p>
            <a:r>
              <a:rPr lang="en-US" b="1" dirty="0"/>
              <a:t>recommendation</a:t>
            </a:r>
          </a:p>
        </p:txBody>
      </p:sp>
      <p:sp>
        <p:nvSpPr>
          <p:cNvPr id="2" name="Flowchart: Alternate Process 1">
            <a:extLst>
              <a:ext uri="{FF2B5EF4-FFF2-40B4-BE49-F238E27FC236}">
                <a16:creationId xmlns:a16="http://schemas.microsoft.com/office/drawing/2014/main" id="{44DBA303-8434-4F37-8A4F-213E08860609}"/>
              </a:ext>
            </a:extLst>
          </p:cNvPr>
          <p:cNvSpPr/>
          <p:nvPr/>
        </p:nvSpPr>
        <p:spPr>
          <a:xfrm>
            <a:off x="1161399" y="1757709"/>
            <a:ext cx="9117718" cy="3035008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Increase salary/update incentive scheme.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Promote.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Reduce work load/invest in automation.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Offer stock option.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tx1"/>
                </a:solidFill>
              </a:rPr>
              <a:t>Provide allowance for transportation/offer work-from-home.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44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2600CBB-0CF8-4237-8491-B7864363D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dk2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dk2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ABB8C5-B337-40D0-8023-1F5C82946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7691" y="17525"/>
            <a:ext cx="6127423" cy="1155267"/>
          </a:xfrm>
        </p:spPr>
        <p:txBody>
          <a:bodyPr anchor="ctr">
            <a:normAutofit/>
          </a:bodyPr>
          <a:lstStyle/>
          <a:p>
            <a:pPr algn="ctr"/>
            <a:r>
              <a:rPr lang="en-US" sz="4800" b="1" dirty="0"/>
              <a:t>Data Preparation</a:t>
            </a:r>
          </a:p>
        </p:txBody>
      </p:sp>
      <p:sp>
        <p:nvSpPr>
          <p:cNvPr id="14" name="Snip Diagonal Corner Rectangle 21">
            <a:extLst>
              <a:ext uri="{FF2B5EF4-FFF2-40B4-BE49-F238E27FC236}">
                <a16:creationId xmlns:a16="http://schemas.microsoft.com/office/drawing/2014/main" id="{E4CBBC1E-991D-4CF9-BCA5-AB1496871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824" cy="4572000"/>
          </a:xfrm>
          <a:prstGeom prst="snip2DiagRect">
            <a:avLst>
              <a:gd name="adj1" fmla="val 0"/>
              <a:gd name="adj2" fmla="val 0"/>
            </a:avLst>
          </a:prstGeom>
          <a:solidFill>
            <a:schemeClr val="bg1">
              <a:alpha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5547DB9E-A0E3-4A7B-9C13-E01150E539A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7431229"/>
              </p:ext>
            </p:extLst>
          </p:nvPr>
        </p:nvGraphicFramePr>
        <p:xfrm>
          <a:off x="584774" y="1143000"/>
          <a:ext cx="11019277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09548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F566F-1ADA-844F-B265-31294CE3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3" y="355497"/>
            <a:ext cx="8534400" cy="1507067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Data Exploration</a:t>
            </a:r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65063F5C-59F6-40D7-A9CC-0E0DAEF7286C}"/>
              </a:ext>
            </a:extLst>
          </p:cNvPr>
          <p:cNvSpPr/>
          <p:nvPr/>
        </p:nvSpPr>
        <p:spPr>
          <a:xfrm>
            <a:off x="838200" y="5454939"/>
            <a:ext cx="10210013" cy="1037936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Employees with low monthly income have a higher attrition rate.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Monthly Rate does not make any difference in terms of attrition rate.</a:t>
            </a:r>
          </a:p>
        </p:txBody>
      </p:sp>
      <p:pic>
        <p:nvPicPr>
          <p:cNvPr id="17" name="Content Placeholder 1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8CB16C3-A543-CB4A-AB1C-A01228527C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965515"/>
            <a:ext cx="4894347" cy="3386468"/>
          </a:xfrm>
        </p:spPr>
      </p:pic>
      <p:pic>
        <p:nvPicPr>
          <p:cNvPr id="22" name="Picture 2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0D59210-2453-9D43-A8F6-47C5D0840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455" y="1965515"/>
            <a:ext cx="4894345" cy="338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586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0EAA17-0344-E641-B039-E2A17CF17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2" y="408418"/>
            <a:ext cx="8534400" cy="1507067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Data Exploration</a:t>
            </a:r>
          </a:p>
        </p:txBody>
      </p:sp>
      <p:sp>
        <p:nvSpPr>
          <p:cNvPr id="2" name="Flowchart: Alternate Process 1">
            <a:extLst>
              <a:ext uri="{FF2B5EF4-FFF2-40B4-BE49-F238E27FC236}">
                <a16:creationId xmlns:a16="http://schemas.microsoft.com/office/drawing/2014/main" id="{44DBA303-8434-4F37-8A4F-213E08860609}"/>
              </a:ext>
            </a:extLst>
          </p:cNvPr>
          <p:cNvSpPr/>
          <p:nvPr/>
        </p:nvSpPr>
        <p:spPr>
          <a:xfrm>
            <a:off x="838200" y="5508777"/>
            <a:ext cx="10869891" cy="1099414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Directors and Managers have a higher monthly income, compared to others.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Lab Tech, Sales Rep, and HR have a higher attrition rate.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31A11F9-991D-CC47-86B9-EE9E6845BA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7" y="1973143"/>
            <a:ext cx="5005555" cy="3386468"/>
          </a:xfrm>
          <a:prstGeom prst="rect">
            <a:avLst/>
          </a:prstGeom>
        </p:spPr>
      </p:pic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1CCA3143-7856-2742-A6ED-A5BBDB6072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48250" y="1973143"/>
            <a:ext cx="5005552" cy="3386468"/>
          </a:xfrm>
        </p:spPr>
      </p:pic>
    </p:spTree>
    <p:extLst>
      <p:ext uri="{BB962C8B-B14F-4D97-AF65-F5344CB8AC3E}">
        <p14:creationId xmlns:p14="http://schemas.microsoft.com/office/powerpoint/2010/main" val="2056406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F566F-1ADA-844F-B265-31294CE3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3" y="355497"/>
            <a:ext cx="8534400" cy="1507067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Data Exploration</a:t>
            </a:r>
          </a:p>
        </p:txBody>
      </p:sp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65063F5C-59F6-40D7-A9CC-0E0DAEF7286C}"/>
              </a:ext>
            </a:extLst>
          </p:cNvPr>
          <p:cNvSpPr/>
          <p:nvPr/>
        </p:nvSpPr>
        <p:spPr>
          <a:xfrm>
            <a:off x="838200" y="5454939"/>
            <a:ext cx="10210013" cy="1037936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Employees with high over time have a higher attrition rate.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More the distance from home, higher the attrition rate.</a:t>
            </a: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D7C15EF7-E3AB-1F4C-8409-EAD4423BEA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7" y="1965516"/>
            <a:ext cx="4994190" cy="3386470"/>
          </a:xfrm>
        </p:spPr>
      </p:pic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2A945FE7-E156-D141-8251-15749FEDC3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615" y="1965516"/>
            <a:ext cx="4894347" cy="338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289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F566F-1ADA-844F-B265-31294CE3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19403" y="355497"/>
            <a:ext cx="8534400" cy="1507067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Data Exploration</a:t>
            </a: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D55640D-ACB8-9447-964C-D886F5B3E0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65517"/>
            <a:ext cx="4994189" cy="3386471"/>
          </a:xfr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FF065A66-9898-5542-A67F-A05B03BD87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613" y="1965516"/>
            <a:ext cx="4994190" cy="3386471"/>
          </a:xfrm>
          <a:prstGeom prst="rect">
            <a:avLst/>
          </a:prstGeom>
        </p:spPr>
      </p:pic>
      <p:sp>
        <p:nvSpPr>
          <p:cNvPr id="3" name="Flowchart: Alternate Process 2">
            <a:extLst>
              <a:ext uri="{FF2B5EF4-FFF2-40B4-BE49-F238E27FC236}">
                <a16:creationId xmlns:a16="http://schemas.microsoft.com/office/drawing/2014/main" id="{65063F5C-59F6-40D7-A9CC-0E0DAEF7286C}"/>
              </a:ext>
            </a:extLst>
          </p:cNvPr>
          <p:cNvSpPr/>
          <p:nvPr/>
        </p:nvSpPr>
        <p:spPr>
          <a:xfrm>
            <a:off x="838200" y="5454939"/>
            <a:ext cx="10210013" cy="1037936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Employees with low job level have a higher attrition rate.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bg1"/>
                </a:solidFill>
              </a:rPr>
              <a:t>Employees with low stock option level have a higher attrition rate.</a:t>
            </a:r>
          </a:p>
        </p:txBody>
      </p:sp>
    </p:spTree>
    <p:extLst>
      <p:ext uri="{BB962C8B-B14F-4D97-AF65-F5344CB8AC3E}">
        <p14:creationId xmlns:p14="http://schemas.microsoft.com/office/powerpoint/2010/main" val="3462445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3A301-D204-4E34-AA0B-99183652A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4960" y="181990"/>
            <a:ext cx="8534400" cy="1507067"/>
          </a:xfrm>
        </p:spPr>
        <p:txBody>
          <a:bodyPr>
            <a:normAutofit/>
          </a:bodyPr>
          <a:lstStyle/>
          <a:p>
            <a:r>
              <a:rPr lang="en-US" sz="4800" b="1" dirty="0"/>
              <a:t>Modelling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57ACBA3-2E2C-4675-82D8-D9BE1FA9A7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6260991"/>
              </p:ext>
            </p:extLst>
          </p:nvPr>
        </p:nvGraphicFramePr>
        <p:xfrm>
          <a:off x="867266" y="1044931"/>
          <a:ext cx="10387633" cy="52710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792624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A452D-A124-8C47-89DF-EC530B0C2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275" y="267546"/>
            <a:ext cx="8534400" cy="1507067"/>
          </a:xfrm>
        </p:spPr>
        <p:txBody>
          <a:bodyPr/>
          <a:lstStyle/>
          <a:p>
            <a:r>
              <a:rPr lang="en-US" dirty="0" err="1"/>
              <a:t>ModelLing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2D4BAD-1A56-F04E-ABC7-F256FD8509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2927" y="2028373"/>
            <a:ext cx="2317283" cy="103980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B13D61-BE1C-A042-910B-2C8C1C28D6CF}"/>
              </a:ext>
            </a:extLst>
          </p:cNvPr>
          <p:cNvSpPr txBox="1"/>
          <p:nvPr/>
        </p:nvSpPr>
        <p:spPr>
          <a:xfrm>
            <a:off x="1282928" y="3091546"/>
            <a:ext cx="1737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LDA – </a:t>
            </a:r>
            <a:r>
              <a:rPr lang="en-US" b="1" dirty="0"/>
              <a:t>0.9047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6D5682-28ED-3D4A-A920-D05C23E78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758" y="2028373"/>
            <a:ext cx="2382890" cy="10398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09F12F-D355-E04F-836E-B8E96711F553}"/>
              </a:ext>
            </a:extLst>
          </p:cNvPr>
          <p:cNvSpPr txBox="1"/>
          <p:nvPr/>
        </p:nvSpPr>
        <p:spPr>
          <a:xfrm>
            <a:off x="4261758" y="3048000"/>
            <a:ext cx="1952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Logistic – </a:t>
            </a:r>
            <a:r>
              <a:rPr lang="en-US" b="1" dirty="0"/>
              <a:t>0.9047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8631C88-5B17-8B4A-A066-DA94FFFC8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7300" y="2028373"/>
            <a:ext cx="2557571" cy="10683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ED0A552-EFE9-CE49-89DF-1607A410EA49}"/>
              </a:ext>
            </a:extLst>
          </p:cNvPr>
          <p:cNvSpPr txBox="1"/>
          <p:nvPr/>
        </p:nvSpPr>
        <p:spPr>
          <a:xfrm>
            <a:off x="7581900" y="3113316"/>
            <a:ext cx="2434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NaiveBayes</a:t>
            </a:r>
            <a:r>
              <a:rPr lang="en-US" dirty="0"/>
              <a:t> - </a:t>
            </a:r>
            <a:r>
              <a:rPr lang="en-US" b="1" dirty="0"/>
              <a:t>0.8367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9421913-78F5-F044-8EAF-277A075217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06" y="3790283"/>
            <a:ext cx="2355222" cy="116937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F160244-DA99-D94D-8CB6-10CA89AE7202}"/>
              </a:ext>
            </a:extLst>
          </p:cNvPr>
          <p:cNvSpPr txBox="1"/>
          <p:nvPr/>
        </p:nvSpPr>
        <p:spPr>
          <a:xfrm>
            <a:off x="1175658" y="4974772"/>
            <a:ext cx="1841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SVM – </a:t>
            </a:r>
            <a:r>
              <a:rPr lang="en-US" b="1" dirty="0"/>
              <a:t>0.8979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D393EB1-9D2F-934A-B316-6A02D381E3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8215" y="3790283"/>
            <a:ext cx="2717564" cy="113643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350945A-61AE-6C46-BBE9-12B418D9D0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48377" y="3816027"/>
            <a:ext cx="2322282" cy="115290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2552DF7-0996-A649-85FD-4013656F3C44}"/>
              </a:ext>
            </a:extLst>
          </p:cNvPr>
          <p:cNvSpPr txBox="1"/>
          <p:nvPr/>
        </p:nvSpPr>
        <p:spPr>
          <a:xfrm>
            <a:off x="4093029" y="4920342"/>
            <a:ext cx="2717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Ran.Forrest</a:t>
            </a:r>
            <a:r>
              <a:rPr lang="en-US" dirty="0"/>
              <a:t> – </a:t>
            </a:r>
            <a:r>
              <a:rPr lang="en-US" b="1" dirty="0"/>
              <a:t>0.8707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810384-04AF-9948-9BBE-BFD915672BB9}"/>
              </a:ext>
            </a:extLst>
          </p:cNvPr>
          <p:cNvSpPr txBox="1"/>
          <p:nvPr/>
        </p:nvSpPr>
        <p:spPr>
          <a:xfrm>
            <a:off x="7607301" y="4963886"/>
            <a:ext cx="1917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GBM – 0.8707</a:t>
            </a:r>
          </a:p>
        </p:txBody>
      </p:sp>
    </p:spTree>
    <p:extLst>
      <p:ext uri="{BB962C8B-B14F-4D97-AF65-F5344CB8AC3E}">
        <p14:creationId xmlns:p14="http://schemas.microsoft.com/office/powerpoint/2010/main" val="3063441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E57A8B33-E947-44FC-898F-CD1D7FA70E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552" y="622571"/>
            <a:ext cx="6206773" cy="551558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0AF75A-F313-4B8B-94A9-5E8A8FF08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7022" y="201746"/>
            <a:ext cx="8534400" cy="1507067"/>
          </a:xfrm>
        </p:spPr>
        <p:txBody>
          <a:bodyPr>
            <a:normAutofit/>
          </a:bodyPr>
          <a:lstStyle/>
          <a:p>
            <a:r>
              <a:rPr lang="en-US" sz="4400" b="1" dirty="0"/>
              <a:t>modelling</a:t>
            </a:r>
          </a:p>
        </p:txBody>
      </p: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C018B66F-2A11-4BDD-80E4-2BFBFEEE113B}"/>
              </a:ext>
            </a:extLst>
          </p:cNvPr>
          <p:cNvSpPr/>
          <p:nvPr/>
        </p:nvSpPr>
        <p:spPr>
          <a:xfrm>
            <a:off x="6766841" y="1563545"/>
            <a:ext cx="5346602" cy="4120818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</a:rPr>
              <a:t>Data is imbalanced between two classes of response.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</a:rPr>
              <a:t>This may bias our prediction.         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tx1"/>
                </a:solidFill>
              </a:rPr>
              <a:t>We applied SMOTE to balance the data.</a:t>
            </a:r>
          </a:p>
        </p:txBody>
      </p:sp>
    </p:spTree>
    <p:extLst>
      <p:ext uri="{BB962C8B-B14F-4D97-AF65-F5344CB8AC3E}">
        <p14:creationId xmlns:p14="http://schemas.microsoft.com/office/powerpoint/2010/main" val="3838216854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</TotalTime>
  <Words>347</Words>
  <Application>Microsoft Macintosh PowerPoint</Application>
  <PresentationFormat>Widescreen</PresentationFormat>
  <Paragraphs>91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Century Gothic</vt:lpstr>
      <vt:lpstr>Wingdings</vt:lpstr>
      <vt:lpstr>Wingdings 3</vt:lpstr>
      <vt:lpstr>Slice</vt:lpstr>
      <vt:lpstr>Employee Attrition </vt:lpstr>
      <vt:lpstr>Data Preparation</vt:lpstr>
      <vt:lpstr>Data Exploration</vt:lpstr>
      <vt:lpstr>Data Exploration</vt:lpstr>
      <vt:lpstr>Data Exploration</vt:lpstr>
      <vt:lpstr>Data Exploration</vt:lpstr>
      <vt:lpstr>Modelling</vt:lpstr>
      <vt:lpstr>ModelLing</vt:lpstr>
      <vt:lpstr>modelling</vt:lpstr>
      <vt:lpstr>PowerPoint Presentation</vt:lpstr>
      <vt:lpstr>Modelling</vt:lpstr>
      <vt:lpstr>Feature Importance</vt:lpstr>
      <vt:lpstr>Modelling roc curve</vt:lpstr>
      <vt:lpstr>recommendation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Employee Attrition </dc:title>
  <dc:creator>sameeraepari@gmail.com</dc:creator>
  <cp:lastModifiedBy>Shah, Nikhil</cp:lastModifiedBy>
  <cp:revision>55</cp:revision>
  <dcterms:created xsi:type="dcterms:W3CDTF">2019-04-15T02:42:44Z</dcterms:created>
  <dcterms:modified xsi:type="dcterms:W3CDTF">2019-04-16T17:50:00Z</dcterms:modified>
</cp:coreProperties>
</file>